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960" r:id="rId1"/>
  </p:sldMasterIdLst>
  <p:notesMasterIdLst>
    <p:notesMasterId r:id="rId28"/>
  </p:notesMasterIdLst>
  <p:sldIdLst>
    <p:sldId id="256" r:id="rId2"/>
    <p:sldId id="261" r:id="rId3"/>
    <p:sldId id="258" r:id="rId4"/>
    <p:sldId id="317" r:id="rId5"/>
    <p:sldId id="318" r:id="rId6"/>
    <p:sldId id="268" r:id="rId7"/>
    <p:sldId id="270" r:id="rId8"/>
    <p:sldId id="283" r:id="rId9"/>
    <p:sldId id="263" r:id="rId10"/>
    <p:sldId id="319" r:id="rId11"/>
    <p:sldId id="259" r:id="rId12"/>
    <p:sldId id="286" r:id="rId13"/>
    <p:sldId id="322" r:id="rId14"/>
    <p:sldId id="323" r:id="rId15"/>
    <p:sldId id="273" r:id="rId16"/>
    <p:sldId id="324" r:id="rId17"/>
    <p:sldId id="332" r:id="rId18"/>
    <p:sldId id="326" r:id="rId19"/>
    <p:sldId id="327" r:id="rId20"/>
    <p:sldId id="328" r:id="rId21"/>
    <p:sldId id="329" r:id="rId22"/>
    <p:sldId id="330" r:id="rId23"/>
    <p:sldId id="331" r:id="rId24"/>
    <p:sldId id="271" r:id="rId25"/>
    <p:sldId id="310" r:id="rId26"/>
    <p:sldId id="288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Fira Sans" panose="020B0503050000020004" pitchFamily="34" charset="0"/>
      <p:regular r:id="rId35"/>
      <p:bold r:id="rId36"/>
      <p:italic r:id="rId37"/>
      <p:boldItalic r:id="rId38"/>
    </p:embeddedFont>
    <p:embeddedFont>
      <p:font typeface="Fira Sans Extra Condensed Medium" panose="020B0603050000020004" pitchFamily="34" charset="0"/>
      <p:regular r:id="rId39"/>
      <p:bold r:id="rId40"/>
      <p:italic r:id="rId41"/>
      <p:boldItalic r:id="rId42"/>
    </p:embeddedFont>
    <p:embeddedFont>
      <p:font typeface="Fira Sans Extra Condensed SemiBold" panose="020B0603050000020004" pitchFamily="34" charset="0"/>
      <p:regular r:id="rId43"/>
      <p:bold r:id="rId44"/>
      <p:italic r:id="rId45"/>
      <p:boldItalic r:id="rId46"/>
    </p:embeddedFont>
    <p:embeddedFont>
      <p:font typeface="Fira Sans Medium" panose="020F0502020204030204" pitchFamily="34" charset="0"/>
      <p:regular r:id="rId47"/>
      <p:bold r:id="rId48"/>
      <p:italic r:id="rId49"/>
      <p:boldItalic r:id="rId50"/>
    </p:embeddedFont>
    <p:embeddedFont>
      <p:font typeface="Roboto" panose="02000000000000000000" pitchFamily="2" charset="0"/>
      <p:regular r:id="rId51"/>
      <p:bold r:id="rId52"/>
      <p:italic r:id="rId53"/>
      <p:boldItalic r:id="rId5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">
          <p15:clr>
            <a:srgbClr val="EA4335"/>
          </p15:clr>
        </p15:guide>
        <p15:guide id="2" pos="28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4">
          <p15:clr>
            <a:srgbClr val="EA4335"/>
          </p15:clr>
        </p15:guide>
        <p15:guide id="5" orient="horz" pos="5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92"/>
    <p:restoredTop sz="81832"/>
  </p:normalViewPr>
  <p:slideViewPr>
    <p:cSldViewPr snapToGrid="0">
      <p:cViewPr>
        <p:scale>
          <a:sx n="125" d="100"/>
          <a:sy n="125" d="100"/>
        </p:scale>
        <p:origin x="1408" y="144"/>
      </p:cViewPr>
      <p:guideLst>
        <p:guide orient="horz" pos="259"/>
        <p:guide pos="288"/>
        <p:guide pos="5472"/>
        <p:guide orient="horz" pos="2984"/>
        <p:guide orient="horz" pos="5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font" Target="fonts/font25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54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2a1ad211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2a1ad211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3" name="Google Shape;4453;g94a06c92dc_0_1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4" name="Google Shape;4454;g94a06c92dc_0_1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87094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9026751953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9026751953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2" name="Google Shape;5152;g94a06c92dc_0_1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3" name="Google Shape;5153;g94a06c92dc_0_1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2" name="Google Shape;5152;g94a06c92dc_0_1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3" name="Google Shape;5153;g94a06c92dc_0_1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72371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2" name="Google Shape;5152;g94a06c92dc_0_1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3" name="Google Shape;5153;g94a06c92dc_0_1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9742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g92a1ad2113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7" name="Google Shape;2587;g92a1ad2113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g92929026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7" name="Google Shape;2217;g92929026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29875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987676a175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987676a175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60243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987676a175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987676a175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56489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987676a175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987676a175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8461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9026751953_0_1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9026751953_0_1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987676a175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987676a175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07874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987676a175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987676a175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59148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987676a175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987676a175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16103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g92a1ad2113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1" name="Google Shape;2371;g92a1ad2113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987676a175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987676a175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3" name="Google Shape;5303;g9258ed503f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4" name="Google Shape;5304;g9258ed503f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1ed6c2d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8087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987676a17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987676a17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g92929026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7" name="Google Shape;2217;g92929026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g929290261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8" name="Google Shape;2318;g929290261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5" name="Google Shape;4565;g94a06c92dc_0_1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6" name="Google Shape;4566;g94a06c92dc_0_1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5E8C9-BB76-3343-98FD-5DB080FAF042}" type="datetime1">
              <a:rPr lang="it-IT" smtClean="0"/>
              <a:t>30/06/23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71714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D33C-46D1-5F4F-977D-C9135D140966}" type="datetime1">
              <a:rPr lang="it-IT" smtClean="0"/>
              <a:t>30/06/23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28148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8732A-B408-EC4B-AECB-E90801D0F460}" type="datetime1">
              <a:rPr lang="it-IT" smtClean="0"/>
              <a:t>30/06/23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12351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4BF74-E76C-474B-93CE-4E956D86F552}" type="datetime1">
              <a:rPr lang="it-IT" smtClean="0"/>
              <a:t>30/06/23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45943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60478-A176-A34F-9F41-DEE8DB0B8166}" type="datetime1">
              <a:rPr lang="it-IT" smtClean="0"/>
              <a:t>30/06/23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39329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483BF-672E-C94D-82BE-67AC849AA18B}" type="datetime1">
              <a:rPr lang="it-IT" smtClean="0"/>
              <a:t>30/06/23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12881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0FC73-A594-584C-BDBB-29BAE809D98C}" type="datetime1">
              <a:rPr lang="it-IT" smtClean="0"/>
              <a:t>30/06/23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52718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37BD-AB74-554B-B1AA-839CD489B148}" type="datetime1">
              <a:rPr lang="it-IT" smtClean="0"/>
              <a:t>30/06/23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926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DF327-1BC9-9F4B-9565-499367A2A054}" type="datetime1">
              <a:rPr lang="it-IT" smtClean="0"/>
              <a:t>30/06/23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8374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0D200-D481-664B-9B3D-5486CC422501}" type="datetime1">
              <a:rPr lang="it-IT" smtClean="0"/>
              <a:t>30/06/23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2943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44C3-836C-6749-9441-5B295D51E652}" type="datetime1">
              <a:rPr lang="it-IT" smtClean="0"/>
              <a:t>30/06/23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01289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C3D14C-B499-DB4D-891C-FC76360DDBDF}" type="datetime1">
              <a:rPr lang="it-IT" smtClean="0"/>
              <a:t>30/06/23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42045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4555320" y="1457019"/>
            <a:ext cx="4207415" cy="2966160"/>
            <a:chOff x="2523825" y="1354400"/>
            <a:chExt cx="4476450" cy="3155825"/>
          </a:xfrm>
        </p:grpSpPr>
        <p:sp>
          <p:nvSpPr>
            <p:cNvPr id="55" name="Google Shape;55;p13"/>
            <p:cNvSpPr/>
            <p:nvPr/>
          </p:nvSpPr>
          <p:spPr>
            <a:xfrm>
              <a:off x="5135725" y="2136600"/>
              <a:ext cx="424400" cy="668250"/>
            </a:xfrm>
            <a:custGeom>
              <a:avLst/>
              <a:gdLst/>
              <a:ahLst/>
              <a:cxnLst/>
              <a:rect l="l" t="t" r="r" b="b"/>
              <a:pathLst>
                <a:path w="16976" h="26730" extrusionOk="0">
                  <a:moveTo>
                    <a:pt x="159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16500"/>
                  </a:lnTo>
                  <a:cubicBezTo>
                    <a:pt x="1" y="16564"/>
                    <a:pt x="33" y="16595"/>
                    <a:pt x="64" y="16627"/>
                  </a:cubicBezTo>
                  <a:lnTo>
                    <a:pt x="10103" y="26698"/>
                  </a:lnTo>
                  <a:cubicBezTo>
                    <a:pt x="10135" y="26730"/>
                    <a:pt x="10198" y="26730"/>
                    <a:pt x="10230" y="26730"/>
                  </a:cubicBezTo>
                  <a:lnTo>
                    <a:pt x="16817" y="26730"/>
                  </a:lnTo>
                  <a:cubicBezTo>
                    <a:pt x="16912" y="26730"/>
                    <a:pt x="16975" y="26666"/>
                    <a:pt x="16975" y="26571"/>
                  </a:cubicBezTo>
                  <a:cubicBezTo>
                    <a:pt x="16975" y="26476"/>
                    <a:pt x="16880" y="26413"/>
                    <a:pt x="16817" y="26413"/>
                  </a:cubicBezTo>
                  <a:lnTo>
                    <a:pt x="10293" y="26413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5908450" y="1686925"/>
              <a:ext cx="424400" cy="544725"/>
            </a:xfrm>
            <a:custGeom>
              <a:avLst/>
              <a:gdLst/>
              <a:ahLst/>
              <a:cxnLst/>
              <a:rect l="l" t="t" r="r" b="b"/>
              <a:pathLst>
                <a:path w="16976" h="21789" extrusionOk="0">
                  <a:moveTo>
                    <a:pt x="16817" y="0"/>
                  </a:moveTo>
                  <a:cubicBezTo>
                    <a:pt x="16722" y="0"/>
                    <a:pt x="16627" y="63"/>
                    <a:pt x="16627" y="158"/>
                  </a:cubicBezTo>
                  <a:lnTo>
                    <a:pt x="16627" y="11496"/>
                  </a:lnTo>
                  <a:lnTo>
                    <a:pt x="6683" y="21440"/>
                  </a:lnTo>
                  <a:lnTo>
                    <a:pt x="191" y="21440"/>
                  </a:lnTo>
                  <a:cubicBezTo>
                    <a:pt x="96" y="21440"/>
                    <a:pt x="1" y="21535"/>
                    <a:pt x="1" y="21598"/>
                  </a:cubicBezTo>
                  <a:cubicBezTo>
                    <a:pt x="1" y="21693"/>
                    <a:pt x="64" y="21788"/>
                    <a:pt x="159" y="21788"/>
                  </a:cubicBezTo>
                  <a:lnTo>
                    <a:pt x="6746" y="21788"/>
                  </a:lnTo>
                  <a:cubicBezTo>
                    <a:pt x="6778" y="21788"/>
                    <a:pt x="6841" y="21757"/>
                    <a:pt x="6873" y="21725"/>
                  </a:cubicBezTo>
                  <a:lnTo>
                    <a:pt x="16912" y="11686"/>
                  </a:lnTo>
                  <a:cubicBezTo>
                    <a:pt x="16944" y="11654"/>
                    <a:pt x="16975" y="11591"/>
                    <a:pt x="16975" y="11559"/>
                  </a:cubicBezTo>
                  <a:lnTo>
                    <a:pt x="16975" y="158"/>
                  </a:lnTo>
                  <a:cubicBezTo>
                    <a:pt x="16975" y="63"/>
                    <a:pt x="16880" y="0"/>
                    <a:pt x="168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5649575" y="1566175"/>
              <a:ext cx="265250" cy="530875"/>
            </a:xfrm>
            <a:custGeom>
              <a:avLst/>
              <a:gdLst/>
              <a:ahLst/>
              <a:cxnLst/>
              <a:rect l="l" t="t" r="r" b="b"/>
              <a:pathLst>
                <a:path w="10610" h="21235" extrusionOk="0">
                  <a:moveTo>
                    <a:pt x="174" y="1"/>
                  </a:moveTo>
                  <a:cubicBezTo>
                    <a:pt x="135" y="1"/>
                    <a:pt x="95" y="16"/>
                    <a:pt x="63" y="48"/>
                  </a:cubicBezTo>
                  <a:cubicBezTo>
                    <a:pt x="0" y="111"/>
                    <a:pt x="0" y="206"/>
                    <a:pt x="63" y="270"/>
                  </a:cubicBezTo>
                  <a:lnTo>
                    <a:pt x="10293" y="10499"/>
                  </a:lnTo>
                  <a:lnTo>
                    <a:pt x="10293" y="21076"/>
                  </a:lnTo>
                  <a:cubicBezTo>
                    <a:pt x="10293" y="21171"/>
                    <a:pt x="10356" y="21235"/>
                    <a:pt x="10451" y="21235"/>
                  </a:cubicBezTo>
                  <a:cubicBezTo>
                    <a:pt x="10546" y="21235"/>
                    <a:pt x="10609" y="21171"/>
                    <a:pt x="10609" y="21076"/>
                  </a:cubicBezTo>
                  <a:lnTo>
                    <a:pt x="10609" y="10435"/>
                  </a:lnTo>
                  <a:cubicBezTo>
                    <a:pt x="10609" y="10404"/>
                    <a:pt x="10609" y="10340"/>
                    <a:pt x="10578" y="10309"/>
                  </a:cubicBezTo>
                  <a:lnTo>
                    <a:pt x="285" y="48"/>
                  </a:lnTo>
                  <a:cubicBezTo>
                    <a:pt x="253" y="16"/>
                    <a:pt x="214" y="1"/>
                    <a:pt x="17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5423925" y="1354400"/>
              <a:ext cx="266825" cy="266825"/>
            </a:xfrm>
            <a:custGeom>
              <a:avLst/>
              <a:gdLst/>
              <a:ahLst/>
              <a:cxnLst/>
              <a:rect l="l" t="t" r="r" b="b"/>
              <a:pathLst>
                <a:path w="10673" h="10673" extrusionOk="0">
                  <a:moveTo>
                    <a:pt x="5352" y="317"/>
                  </a:moveTo>
                  <a:cubicBezTo>
                    <a:pt x="8108" y="317"/>
                    <a:pt x="10356" y="2565"/>
                    <a:pt x="10356" y="5320"/>
                  </a:cubicBezTo>
                  <a:cubicBezTo>
                    <a:pt x="10356" y="8076"/>
                    <a:pt x="8108" y="10324"/>
                    <a:pt x="5352" y="10324"/>
                  </a:cubicBezTo>
                  <a:cubicBezTo>
                    <a:pt x="2597" y="10324"/>
                    <a:pt x="349" y="8076"/>
                    <a:pt x="349" y="5320"/>
                  </a:cubicBezTo>
                  <a:cubicBezTo>
                    <a:pt x="349" y="2565"/>
                    <a:pt x="2597" y="317"/>
                    <a:pt x="5352" y="317"/>
                  </a:cubicBezTo>
                  <a:close/>
                  <a:moveTo>
                    <a:pt x="5352" y="0"/>
                  </a:moveTo>
                  <a:cubicBezTo>
                    <a:pt x="2407" y="0"/>
                    <a:pt x="0" y="2375"/>
                    <a:pt x="0" y="5320"/>
                  </a:cubicBezTo>
                  <a:cubicBezTo>
                    <a:pt x="0" y="8266"/>
                    <a:pt x="2407" y="10673"/>
                    <a:pt x="5352" y="10673"/>
                  </a:cubicBezTo>
                  <a:cubicBezTo>
                    <a:pt x="8298" y="10673"/>
                    <a:pt x="10673" y="8266"/>
                    <a:pt x="10673" y="5320"/>
                  </a:cubicBezTo>
                  <a:cubicBezTo>
                    <a:pt x="10673" y="2375"/>
                    <a:pt x="8298" y="0"/>
                    <a:pt x="53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5454000" y="1392975"/>
              <a:ext cx="206675" cy="188875"/>
            </a:xfrm>
            <a:custGeom>
              <a:avLst/>
              <a:gdLst/>
              <a:ahLst/>
              <a:cxnLst/>
              <a:rect l="l" t="t" r="r" b="b"/>
              <a:pathLst>
                <a:path w="8267" h="7555" extrusionOk="0">
                  <a:moveTo>
                    <a:pt x="4134" y="1"/>
                  </a:moveTo>
                  <a:cubicBezTo>
                    <a:pt x="3168" y="1"/>
                    <a:pt x="2202" y="373"/>
                    <a:pt x="1458" y="1117"/>
                  </a:cubicBezTo>
                  <a:cubicBezTo>
                    <a:pt x="1" y="2574"/>
                    <a:pt x="1" y="4981"/>
                    <a:pt x="1458" y="6438"/>
                  </a:cubicBezTo>
                  <a:cubicBezTo>
                    <a:pt x="2202" y="7182"/>
                    <a:pt x="3168" y="7554"/>
                    <a:pt x="4134" y="7554"/>
                  </a:cubicBezTo>
                  <a:cubicBezTo>
                    <a:pt x="5100" y="7554"/>
                    <a:pt x="6065" y="7182"/>
                    <a:pt x="6810" y="6438"/>
                  </a:cubicBezTo>
                  <a:cubicBezTo>
                    <a:pt x="8266" y="4981"/>
                    <a:pt x="8266" y="2574"/>
                    <a:pt x="6810" y="1117"/>
                  </a:cubicBezTo>
                  <a:cubicBezTo>
                    <a:pt x="6065" y="373"/>
                    <a:pt x="5100" y="1"/>
                    <a:pt x="413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750250" y="4349475"/>
              <a:ext cx="4052875" cy="160750"/>
            </a:xfrm>
            <a:custGeom>
              <a:avLst/>
              <a:gdLst/>
              <a:ahLst/>
              <a:cxnLst/>
              <a:rect l="l" t="t" r="r" b="b"/>
              <a:pathLst>
                <a:path w="162115" h="6430" extrusionOk="0">
                  <a:moveTo>
                    <a:pt x="81074" y="1"/>
                  </a:moveTo>
                  <a:cubicBezTo>
                    <a:pt x="36294" y="1"/>
                    <a:pt x="1" y="1426"/>
                    <a:pt x="1" y="3199"/>
                  </a:cubicBezTo>
                  <a:cubicBezTo>
                    <a:pt x="1" y="5004"/>
                    <a:pt x="36294" y="6429"/>
                    <a:pt x="81074" y="6429"/>
                  </a:cubicBezTo>
                  <a:cubicBezTo>
                    <a:pt x="125822" y="6429"/>
                    <a:pt x="162115" y="5004"/>
                    <a:pt x="162115" y="3199"/>
                  </a:cubicBezTo>
                  <a:cubicBezTo>
                    <a:pt x="162115" y="1426"/>
                    <a:pt x="125822" y="1"/>
                    <a:pt x="8107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2523825" y="3132600"/>
              <a:ext cx="443400" cy="216175"/>
            </a:xfrm>
            <a:custGeom>
              <a:avLst/>
              <a:gdLst/>
              <a:ahLst/>
              <a:cxnLst/>
              <a:rect l="l" t="t" r="r" b="b"/>
              <a:pathLst>
                <a:path w="17736" h="8647" extrusionOk="0">
                  <a:moveTo>
                    <a:pt x="2756" y="0"/>
                  </a:moveTo>
                  <a:cubicBezTo>
                    <a:pt x="1236" y="0"/>
                    <a:pt x="1" y="1236"/>
                    <a:pt x="1" y="2756"/>
                  </a:cubicBezTo>
                  <a:lnTo>
                    <a:pt x="1" y="5891"/>
                  </a:lnTo>
                  <a:cubicBezTo>
                    <a:pt x="1" y="7411"/>
                    <a:pt x="1236" y="8646"/>
                    <a:pt x="2756" y="8646"/>
                  </a:cubicBezTo>
                  <a:lnTo>
                    <a:pt x="14980" y="8646"/>
                  </a:lnTo>
                  <a:cubicBezTo>
                    <a:pt x="16500" y="8646"/>
                    <a:pt x="17735" y="7411"/>
                    <a:pt x="17735" y="5891"/>
                  </a:cubicBezTo>
                  <a:lnTo>
                    <a:pt x="17735" y="2756"/>
                  </a:lnTo>
                  <a:cubicBezTo>
                    <a:pt x="17735" y="1236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2632300" y="3202275"/>
              <a:ext cx="124325" cy="24575"/>
            </a:xfrm>
            <a:custGeom>
              <a:avLst/>
              <a:gdLst/>
              <a:ahLst/>
              <a:cxnLst/>
              <a:rect l="l" t="t" r="r" b="b"/>
              <a:pathLst>
                <a:path w="4973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4466" y="982"/>
                  </a:lnTo>
                  <a:cubicBezTo>
                    <a:pt x="4751" y="982"/>
                    <a:pt x="4972" y="760"/>
                    <a:pt x="4972" y="475"/>
                  </a:cubicBezTo>
                  <a:cubicBezTo>
                    <a:pt x="4972" y="222"/>
                    <a:pt x="4751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2788275" y="3202275"/>
              <a:ext cx="68900" cy="24575"/>
            </a:xfrm>
            <a:custGeom>
              <a:avLst/>
              <a:gdLst/>
              <a:ahLst/>
              <a:cxnLst/>
              <a:rect l="l" t="t" r="r" b="b"/>
              <a:pathLst>
                <a:path w="2756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249" y="982"/>
                  </a:lnTo>
                  <a:cubicBezTo>
                    <a:pt x="2534" y="982"/>
                    <a:pt x="2755" y="760"/>
                    <a:pt x="2755" y="475"/>
                  </a:cubicBezTo>
                  <a:cubicBezTo>
                    <a:pt x="2755" y="222"/>
                    <a:pt x="2502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703550" y="3253725"/>
              <a:ext cx="153625" cy="25375"/>
            </a:xfrm>
            <a:custGeom>
              <a:avLst/>
              <a:gdLst/>
              <a:ahLst/>
              <a:cxnLst/>
              <a:rect l="l" t="t" r="r" b="b"/>
              <a:pathLst>
                <a:path w="6145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5638" y="1014"/>
                  </a:lnTo>
                  <a:cubicBezTo>
                    <a:pt x="5923" y="1014"/>
                    <a:pt x="6144" y="793"/>
                    <a:pt x="6113" y="507"/>
                  </a:cubicBezTo>
                  <a:cubicBezTo>
                    <a:pt x="6113" y="222"/>
                    <a:pt x="5891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5697075" y="2062200"/>
              <a:ext cx="443375" cy="215375"/>
            </a:xfrm>
            <a:custGeom>
              <a:avLst/>
              <a:gdLst/>
              <a:ahLst/>
              <a:cxnLst/>
              <a:rect l="l" t="t" r="r" b="b"/>
              <a:pathLst>
                <a:path w="17735" h="8615" extrusionOk="0">
                  <a:moveTo>
                    <a:pt x="2724" y="0"/>
                  </a:moveTo>
                  <a:cubicBezTo>
                    <a:pt x="1204" y="0"/>
                    <a:pt x="0" y="1204"/>
                    <a:pt x="0" y="2724"/>
                  </a:cubicBezTo>
                  <a:lnTo>
                    <a:pt x="0" y="5859"/>
                  </a:lnTo>
                  <a:cubicBezTo>
                    <a:pt x="0" y="7379"/>
                    <a:pt x="1204" y="8614"/>
                    <a:pt x="2724" y="8614"/>
                  </a:cubicBezTo>
                  <a:lnTo>
                    <a:pt x="14980" y="8614"/>
                  </a:lnTo>
                  <a:cubicBezTo>
                    <a:pt x="16500" y="8614"/>
                    <a:pt x="17735" y="7379"/>
                    <a:pt x="17735" y="5859"/>
                  </a:cubicBezTo>
                  <a:lnTo>
                    <a:pt x="17735" y="2724"/>
                  </a:lnTo>
                  <a:cubicBezTo>
                    <a:pt x="17735" y="1204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5754075" y="21271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507" y="1"/>
                  </a:moveTo>
                  <a:cubicBezTo>
                    <a:pt x="254" y="1"/>
                    <a:pt x="0" y="254"/>
                    <a:pt x="0" y="508"/>
                  </a:cubicBezTo>
                  <a:cubicBezTo>
                    <a:pt x="0" y="793"/>
                    <a:pt x="254" y="1014"/>
                    <a:pt x="507" y="1014"/>
                  </a:cubicBezTo>
                  <a:lnTo>
                    <a:pt x="3516" y="1014"/>
                  </a:lnTo>
                  <a:cubicBezTo>
                    <a:pt x="3769" y="1014"/>
                    <a:pt x="3991" y="793"/>
                    <a:pt x="3991" y="508"/>
                  </a:cubicBezTo>
                  <a:cubicBezTo>
                    <a:pt x="3991" y="254"/>
                    <a:pt x="3769" y="1"/>
                    <a:pt x="3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5879175" y="2127100"/>
              <a:ext cx="63350" cy="25375"/>
            </a:xfrm>
            <a:custGeom>
              <a:avLst/>
              <a:gdLst/>
              <a:ahLst/>
              <a:cxnLst/>
              <a:rect l="l" t="t" r="r" b="b"/>
              <a:pathLst>
                <a:path w="253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027" y="1014"/>
                  </a:lnTo>
                  <a:cubicBezTo>
                    <a:pt x="2312" y="1014"/>
                    <a:pt x="2534" y="793"/>
                    <a:pt x="2534" y="508"/>
                  </a:cubicBezTo>
                  <a:cubicBezTo>
                    <a:pt x="2534" y="254"/>
                    <a:pt x="2312" y="1"/>
                    <a:pt x="2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6028800" y="2127100"/>
              <a:ext cx="53875" cy="25375"/>
            </a:xfrm>
            <a:custGeom>
              <a:avLst/>
              <a:gdLst/>
              <a:ahLst/>
              <a:cxnLst/>
              <a:rect l="l" t="t" r="r" b="b"/>
              <a:pathLst>
                <a:path w="215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1647" y="1014"/>
                  </a:lnTo>
                  <a:cubicBezTo>
                    <a:pt x="1932" y="1014"/>
                    <a:pt x="2154" y="793"/>
                    <a:pt x="2154" y="508"/>
                  </a:cubicBezTo>
                  <a:cubicBezTo>
                    <a:pt x="2154" y="254"/>
                    <a:pt x="1932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5879175" y="2186500"/>
              <a:ext cx="136200" cy="25350"/>
            </a:xfrm>
            <a:custGeom>
              <a:avLst/>
              <a:gdLst/>
              <a:ahLst/>
              <a:cxnLst/>
              <a:rect l="l" t="t" r="r" b="b"/>
              <a:pathLst>
                <a:path w="5448" h="1014" extrusionOk="0">
                  <a:moveTo>
                    <a:pt x="507" y="0"/>
                  </a:moveTo>
                  <a:cubicBezTo>
                    <a:pt x="222" y="0"/>
                    <a:pt x="0" y="253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4972" y="1014"/>
                  </a:lnTo>
                  <a:cubicBezTo>
                    <a:pt x="5226" y="1014"/>
                    <a:pt x="5447" y="792"/>
                    <a:pt x="5447" y="507"/>
                  </a:cubicBezTo>
                  <a:cubicBezTo>
                    <a:pt x="5447" y="253"/>
                    <a:pt x="5226" y="0"/>
                    <a:pt x="4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3475475" y="2363050"/>
              <a:ext cx="443400" cy="215375"/>
            </a:xfrm>
            <a:custGeom>
              <a:avLst/>
              <a:gdLst/>
              <a:ahLst/>
              <a:cxnLst/>
              <a:rect l="l" t="t" r="r" b="b"/>
              <a:pathLst>
                <a:path w="17736" h="8615" extrusionOk="0">
                  <a:moveTo>
                    <a:pt x="2756" y="0"/>
                  </a:moveTo>
                  <a:cubicBezTo>
                    <a:pt x="1236" y="0"/>
                    <a:pt x="1" y="1204"/>
                    <a:pt x="1" y="2724"/>
                  </a:cubicBezTo>
                  <a:lnTo>
                    <a:pt x="1" y="5859"/>
                  </a:lnTo>
                  <a:cubicBezTo>
                    <a:pt x="1" y="7379"/>
                    <a:pt x="1236" y="8614"/>
                    <a:pt x="2756" y="8614"/>
                  </a:cubicBezTo>
                  <a:lnTo>
                    <a:pt x="15012" y="8614"/>
                  </a:lnTo>
                  <a:cubicBezTo>
                    <a:pt x="16532" y="8614"/>
                    <a:pt x="17736" y="7379"/>
                    <a:pt x="17736" y="5859"/>
                  </a:cubicBezTo>
                  <a:lnTo>
                    <a:pt x="17736" y="2724"/>
                  </a:lnTo>
                  <a:cubicBezTo>
                    <a:pt x="17736" y="1204"/>
                    <a:pt x="16532" y="0"/>
                    <a:pt x="150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3568125" y="2419250"/>
              <a:ext cx="64150" cy="25375"/>
            </a:xfrm>
            <a:custGeom>
              <a:avLst/>
              <a:gdLst/>
              <a:ahLst/>
              <a:cxnLst/>
              <a:rect l="l" t="t" r="r" b="b"/>
              <a:pathLst>
                <a:path w="2566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2059" y="1014"/>
                  </a:lnTo>
                  <a:cubicBezTo>
                    <a:pt x="2344" y="1014"/>
                    <a:pt x="2565" y="792"/>
                    <a:pt x="2565" y="507"/>
                  </a:cubicBezTo>
                  <a:cubicBezTo>
                    <a:pt x="2565" y="222"/>
                    <a:pt x="234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671050" y="2419250"/>
              <a:ext cx="45925" cy="25375"/>
            </a:xfrm>
            <a:custGeom>
              <a:avLst/>
              <a:gdLst/>
              <a:ahLst/>
              <a:cxnLst/>
              <a:rect l="l" t="t" r="r" b="b"/>
              <a:pathLst>
                <a:path w="1837" h="1015" extrusionOk="0"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362" y="1014"/>
                  </a:lnTo>
                  <a:cubicBezTo>
                    <a:pt x="1615" y="1014"/>
                    <a:pt x="1837" y="792"/>
                    <a:pt x="1837" y="507"/>
                  </a:cubicBezTo>
                  <a:cubicBezTo>
                    <a:pt x="1837" y="222"/>
                    <a:pt x="1615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3663125" y="2476250"/>
              <a:ext cx="119575" cy="25375"/>
            </a:xfrm>
            <a:custGeom>
              <a:avLst/>
              <a:gdLst/>
              <a:ahLst/>
              <a:cxnLst/>
              <a:rect l="l" t="t" r="r" b="b"/>
              <a:pathLst>
                <a:path w="4783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1014"/>
                    <a:pt x="507" y="1014"/>
                  </a:cubicBezTo>
                  <a:lnTo>
                    <a:pt x="4276" y="1014"/>
                  </a:lnTo>
                  <a:cubicBezTo>
                    <a:pt x="4561" y="1014"/>
                    <a:pt x="4782" y="793"/>
                    <a:pt x="4782" y="508"/>
                  </a:cubicBezTo>
                  <a:cubicBezTo>
                    <a:pt x="4782" y="223"/>
                    <a:pt x="4561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3815925" y="2476250"/>
              <a:ext cx="52275" cy="25375"/>
            </a:xfrm>
            <a:custGeom>
              <a:avLst/>
              <a:gdLst/>
              <a:ahLst/>
              <a:cxnLst/>
              <a:rect l="l" t="t" r="r" b="b"/>
              <a:pathLst>
                <a:path w="2091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476" y="1014"/>
                  </a:cubicBezTo>
                  <a:lnTo>
                    <a:pt x="1584" y="1014"/>
                  </a:lnTo>
                  <a:cubicBezTo>
                    <a:pt x="1869" y="1014"/>
                    <a:pt x="2091" y="793"/>
                    <a:pt x="2091" y="508"/>
                  </a:cubicBezTo>
                  <a:cubicBezTo>
                    <a:pt x="2091" y="223"/>
                    <a:pt x="1869" y="1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309925" y="2437475"/>
              <a:ext cx="1383150" cy="1963475"/>
            </a:xfrm>
            <a:custGeom>
              <a:avLst/>
              <a:gdLst/>
              <a:ahLst/>
              <a:cxnLst/>
              <a:rect l="l" t="t" r="r" b="b"/>
              <a:pathLst>
                <a:path w="55326" h="78539" extrusionOk="0">
                  <a:moveTo>
                    <a:pt x="4339" y="0"/>
                  </a:moveTo>
                  <a:cubicBezTo>
                    <a:pt x="1964" y="0"/>
                    <a:pt x="0" y="1932"/>
                    <a:pt x="0" y="4339"/>
                  </a:cubicBezTo>
                  <a:lnTo>
                    <a:pt x="0" y="74169"/>
                  </a:lnTo>
                  <a:cubicBezTo>
                    <a:pt x="0" y="76576"/>
                    <a:pt x="1964" y="78539"/>
                    <a:pt x="4339" y="78539"/>
                  </a:cubicBezTo>
                  <a:lnTo>
                    <a:pt x="50987" y="78539"/>
                  </a:lnTo>
                  <a:cubicBezTo>
                    <a:pt x="53394" y="78539"/>
                    <a:pt x="55326" y="76576"/>
                    <a:pt x="55326" y="74169"/>
                  </a:cubicBezTo>
                  <a:lnTo>
                    <a:pt x="55326" y="4339"/>
                  </a:lnTo>
                  <a:cubicBezTo>
                    <a:pt x="55326" y="1932"/>
                    <a:pt x="53394" y="0"/>
                    <a:pt x="5098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408875" y="2618775"/>
              <a:ext cx="1170200" cy="1618300"/>
            </a:xfrm>
            <a:custGeom>
              <a:avLst/>
              <a:gdLst/>
              <a:ahLst/>
              <a:cxnLst/>
              <a:rect l="l" t="t" r="r" b="b"/>
              <a:pathLst>
                <a:path w="46808" h="64732" extrusionOk="0">
                  <a:moveTo>
                    <a:pt x="1" y="0"/>
                  </a:moveTo>
                  <a:lnTo>
                    <a:pt x="1" y="64732"/>
                  </a:lnTo>
                  <a:lnTo>
                    <a:pt x="46808" y="64732"/>
                  </a:lnTo>
                  <a:lnTo>
                    <a:pt x="46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5484100" y="2655975"/>
              <a:ext cx="1052225" cy="1524900"/>
            </a:xfrm>
            <a:custGeom>
              <a:avLst/>
              <a:gdLst/>
              <a:ahLst/>
              <a:cxnLst/>
              <a:rect l="l" t="t" r="r" b="b"/>
              <a:pathLst>
                <a:path w="42089" h="60996" extrusionOk="0">
                  <a:moveTo>
                    <a:pt x="41708" y="317"/>
                  </a:moveTo>
                  <a:lnTo>
                    <a:pt x="41708" y="60647"/>
                  </a:lnTo>
                  <a:lnTo>
                    <a:pt x="349" y="60647"/>
                  </a:lnTo>
                  <a:lnTo>
                    <a:pt x="349" y="317"/>
                  </a:lnTo>
                  <a:close/>
                  <a:moveTo>
                    <a:pt x="0" y="1"/>
                  </a:moveTo>
                  <a:lnTo>
                    <a:pt x="0" y="60995"/>
                  </a:lnTo>
                  <a:lnTo>
                    <a:pt x="42088" y="60995"/>
                  </a:lnTo>
                  <a:lnTo>
                    <a:pt x="4208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5488050" y="3919575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0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5488050" y="3667000"/>
              <a:ext cx="1043525" cy="7950"/>
            </a:xfrm>
            <a:custGeom>
              <a:avLst/>
              <a:gdLst/>
              <a:ahLst/>
              <a:cxnLst/>
              <a:rect l="l" t="t" r="r" b="b"/>
              <a:pathLst>
                <a:path w="41741" h="318" extrusionOk="0">
                  <a:moveTo>
                    <a:pt x="1" y="1"/>
                  </a:moveTo>
                  <a:lnTo>
                    <a:pt x="1" y="318"/>
                  </a:lnTo>
                  <a:lnTo>
                    <a:pt x="41740" y="318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5488050" y="3413650"/>
              <a:ext cx="1043525" cy="8750"/>
            </a:xfrm>
            <a:custGeom>
              <a:avLst/>
              <a:gdLst/>
              <a:ahLst/>
              <a:cxnLst/>
              <a:rect l="l" t="t" r="r" b="b"/>
              <a:pathLst>
                <a:path w="41741" h="350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5488050" y="3161100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5488050" y="2908550"/>
              <a:ext cx="1043525" cy="7925"/>
            </a:xfrm>
            <a:custGeom>
              <a:avLst/>
              <a:gdLst/>
              <a:ahLst/>
              <a:cxnLst/>
              <a:rect l="l" t="t" r="r" b="b"/>
              <a:pathLst>
                <a:path w="41741" h="317" extrusionOk="0">
                  <a:moveTo>
                    <a:pt x="1" y="0"/>
                  </a:moveTo>
                  <a:lnTo>
                    <a:pt x="1" y="317"/>
                  </a:lnTo>
                  <a:lnTo>
                    <a:pt x="41740" y="317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35340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617922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6005850" y="2659950"/>
              <a:ext cx="8725" cy="1516950"/>
            </a:xfrm>
            <a:custGeom>
              <a:avLst/>
              <a:gdLst/>
              <a:ahLst/>
              <a:cxnLst/>
              <a:rect l="l" t="t" r="r" b="b"/>
              <a:pathLst>
                <a:path w="349" h="60678" extrusionOk="0">
                  <a:moveTo>
                    <a:pt x="0" y="0"/>
                  </a:moveTo>
                  <a:lnTo>
                    <a:pt x="0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583165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565747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5665400" y="3611600"/>
              <a:ext cx="104525" cy="212200"/>
            </a:xfrm>
            <a:custGeom>
              <a:avLst/>
              <a:gdLst/>
              <a:ahLst/>
              <a:cxnLst/>
              <a:rect l="l" t="t" r="r" b="b"/>
              <a:pathLst>
                <a:path w="4181" h="8488" extrusionOk="0">
                  <a:moveTo>
                    <a:pt x="0" y="0"/>
                  </a:moveTo>
                  <a:lnTo>
                    <a:pt x="0" y="8487"/>
                  </a:lnTo>
                  <a:lnTo>
                    <a:pt x="4181" y="8487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5814250" y="3442950"/>
              <a:ext cx="104525" cy="380850"/>
            </a:xfrm>
            <a:custGeom>
              <a:avLst/>
              <a:gdLst/>
              <a:ahLst/>
              <a:cxnLst/>
              <a:rect l="l" t="t" r="r" b="b"/>
              <a:pathLst>
                <a:path w="4181" h="15234" extrusionOk="0">
                  <a:moveTo>
                    <a:pt x="0" y="1"/>
                  </a:moveTo>
                  <a:lnTo>
                    <a:pt x="0" y="15233"/>
                  </a:lnTo>
                  <a:lnTo>
                    <a:pt x="4181" y="15233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5962300" y="3735900"/>
              <a:ext cx="104525" cy="87900"/>
            </a:xfrm>
            <a:custGeom>
              <a:avLst/>
              <a:gdLst/>
              <a:ahLst/>
              <a:cxnLst/>
              <a:rect l="l" t="t" r="r" b="b"/>
              <a:pathLst>
                <a:path w="4181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4181" y="3515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6110350" y="3544300"/>
              <a:ext cx="104525" cy="279500"/>
            </a:xfrm>
            <a:custGeom>
              <a:avLst/>
              <a:gdLst/>
              <a:ahLst/>
              <a:cxnLst/>
              <a:rect l="l" t="t" r="r" b="b"/>
              <a:pathLst>
                <a:path w="4181" h="11180" extrusionOk="0">
                  <a:moveTo>
                    <a:pt x="0" y="0"/>
                  </a:moveTo>
                  <a:lnTo>
                    <a:pt x="0" y="11179"/>
                  </a:lnTo>
                  <a:lnTo>
                    <a:pt x="4181" y="11179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6259200" y="3648800"/>
              <a:ext cx="104525" cy="175000"/>
            </a:xfrm>
            <a:custGeom>
              <a:avLst/>
              <a:gdLst/>
              <a:ahLst/>
              <a:cxnLst/>
              <a:rect l="l" t="t" r="r" b="b"/>
              <a:pathLst>
                <a:path w="4181" h="7000" extrusionOk="0">
                  <a:moveTo>
                    <a:pt x="0" y="1"/>
                  </a:moveTo>
                  <a:lnTo>
                    <a:pt x="0" y="6999"/>
                  </a:lnTo>
                  <a:lnTo>
                    <a:pt x="4181" y="6999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6089775" y="3891850"/>
              <a:ext cx="138575" cy="24575"/>
            </a:xfrm>
            <a:custGeom>
              <a:avLst/>
              <a:gdLst/>
              <a:ahLst/>
              <a:cxnLst/>
              <a:rect l="l" t="t" r="r" b="b"/>
              <a:pathLst>
                <a:path w="5543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5035" y="983"/>
                  </a:lnTo>
                  <a:cubicBezTo>
                    <a:pt x="5289" y="983"/>
                    <a:pt x="5542" y="761"/>
                    <a:pt x="5542" y="508"/>
                  </a:cubicBezTo>
                  <a:cubicBezTo>
                    <a:pt x="5542" y="223"/>
                    <a:pt x="5289" y="1"/>
                    <a:pt x="50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6324125" y="3891850"/>
              <a:ext cx="53050" cy="24575"/>
            </a:xfrm>
            <a:custGeom>
              <a:avLst/>
              <a:gdLst/>
              <a:ahLst/>
              <a:cxnLst/>
              <a:rect l="l" t="t" r="r" b="b"/>
              <a:pathLst>
                <a:path w="2122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615" y="983"/>
                  </a:lnTo>
                  <a:cubicBezTo>
                    <a:pt x="1900" y="983"/>
                    <a:pt x="2122" y="761"/>
                    <a:pt x="2122" y="508"/>
                  </a:cubicBezTo>
                  <a:cubicBezTo>
                    <a:pt x="2122" y="223"/>
                    <a:pt x="1900" y="1"/>
                    <a:pt x="16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6146775" y="3936200"/>
              <a:ext cx="60200" cy="25350"/>
            </a:xfrm>
            <a:custGeom>
              <a:avLst/>
              <a:gdLst/>
              <a:ahLst/>
              <a:cxnLst/>
              <a:rect l="l" t="t" r="r" b="b"/>
              <a:pathLst>
                <a:path w="2408" h="1014" extrusionOk="0">
                  <a:moveTo>
                    <a:pt x="475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900" y="1014"/>
                  </a:lnTo>
                  <a:cubicBezTo>
                    <a:pt x="2185" y="1014"/>
                    <a:pt x="2407" y="792"/>
                    <a:pt x="2407" y="507"/>
                  </a:cubicBezTo>
                  <a:cubicBezTo>
                    <a:pt x="2407" y="222"/>
                    <a:pt x="2185" y="0"/>
                    <a:pt x="190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6243350" y="3936200"/>
              <a:ext cx="106125" cy="25350"/>
            </a:xfrm>
            <a:custGeom>
              <a:avLst/>
              <a:gdLst/>
              <a:ahLst/>
              <a:cxnLst/>
              <a:rect l="l" t="t" r="r" b="b"/>
              <a:pathLst>
                <a:path w="4245" h="1014" extrusionOk="0">
                  <a:moveTo>
                    <a:pt x="508" y="0"/>
                  </a:moveTo>
                  <a:cubicBezTo>
                    <a:pt x="223" y="0"/>
                    <a:pt x="1" y="222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3738" y="1014"/>
                  </a:lnTo>
                  <a:cubicBezTo>
                    <a:pt x="3991" y="1014"/>
                    <a:pt x="4245" y="792"/>
                    <a:pt x="4245" y="507"/>
                  </a:cubicBezTo>
                  <a:cubicBezTo>
                    <a:pt x="4245" y="222"/>
                    <a:pt x="4023" y="0"/>
                    <a:pt x="37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6271850" y="3225225"/>
              <a:ext cx="137800" cy="25375"/>
            </a:xfrm>
            <a:custGeom>
              <a:avLst/>
              <a:gdLst/>
              <a:ahLst/>
              <a:cxnLst/>
              <a:rect l="l" t="t" r="r" b="b"/>
              <a:pathLst>
                <a:path w="5512" h="1015" extrusionOk="0">
                  <a:moveTo>
                    <a:pt x="508" y="1"/>
                  </a:moveTo>
                  <a:cubicBezTo>
                    <a:pt x="223" y="1"/>
                    <a:pt x="1" y="254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5005" y="1014"/>
                  </a:lnTo>
                  <a:cubicBezTo>
                    <a:pt x="5290" y="1014"/>
                    <a:pt x="5511" y="792"/>
                    <a:pt x="5511" y="507"/>
                  </a:cubicBezTo>
                  <a:cubicBezTo>
                    <a:pt x="5511" y="254"/>
                    <a:pt x="5290" y="1"/>
                    <a:pt x="50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6328075" y="3270350"/>
              <a:ext cx="60975" cy="25375"/>
            </a:xfrm>
            <a:custGeom>
              <a:avLst/>
              <a:gdLst/>
              <a:ahLst/>
              <a:cxnLst/>
              <a:rect l="l" t="t" r="r" b="b"/>
              <a:pathLst>
                <a:path w="2439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1932" y="1014"/>
                  </a:lnTo>
                  <a:cubicBezTo>
                    <a:pt x="2186" y="1014"/>
                    <a:pt x="2439" y="793"/>
                    <a:pt x="2439" y="508"/>
                  </a:cubicBezTo>
                  <a:cubicBezTo>
                    <a:pt x="2439" y="223"/>
                    <a:pt x="2186" y="1"/>
                    <a:pt x="193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5649575" y="3891850"/>
              <a:ext cx="113225" cy="24575"/>
            </a:xfrm>
            <a:custGeom>
              <a:avLst/>
              <a:gdLst/>
              <a:ahLst/>
              <a:cxnLst/>
              <a:rect l="l" t="t" r="r" b="b"/>
              <a:pathLst>
                <a:path w="4529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022" y="983"/>
                  </a:lnTo>
                  <a:cubicBezTo>
                    <a:pt x="4307" y="983"/>
                    <a:pt x="4529" y="761"/>
                    <a:pt x="4529" y="508"/>
                  </a:cubicBezTo>
                  <a:cubicBezTo>
                    <a:pt x="4529" y="223"/>
                    <a:pt x="4307" y="1"/>
                    <a:pt x="40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5794450" y="3891850"/>
              <a:ext cx="58625" cy="24575"/>
            </a:xfrm>
            <a:custGeom>
              <a:avLst/>
              <a:gdLst/>
              <a:ahLst/>
              <a:cxnLst/>
              <a:rect l="l" t="t" r="r" b="b"/>
              <a:pathLst>
                <a:path w="2345" h="983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3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5746150" y="3936200"/>
              <a:ext cx="121950" cy="25350"/>
            </a:xfrm>
            <a:custGeom>
              <a:avLst/>
              <a:gdLst/>
              <a:ahLst/>
              <a:cxnLst/>
              <a:rect l="l" t="t" r="r" b="b"/>
              <a:pathLst>
                <a:path w="4878" h="1014" extrusionOk="0">
                  <a:moveTo>
                    <a:pt x="476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92"/>
                    <a:pt x="222" y="1014"/>
                    <a:pt x="476" y="1014"/>
                  </a:cubicBezTo>
                  <a:lnTo>
                    <a:pt x="4403" y="1014"/>
                  </a:lnTo>
                  <a:cubicBezTo>
                    <a:pt x="4656" y="1014"/>
                    <a:pt x="4878" y="792"/>
                    <a:pt x="4878" y="507"/>
                  </a:cubicBezTo>
                  <a:cubicBezTo>
                    <a:pt x="4878" y="222"/>
                    <a:pt x="4656" y="0"/>
                    <a:pt x="44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5552175" y="2762075"/>
              <a:ext cx="113250" cy="24575"/>
            </a:xfrm>
            <a:custGeom>
              <a:avLst/>
              <a:gdLst/>
              <a:ahLst/>
              <a:cxnLst/>
              <a:rect l="l" t="t" r="r" b="b"/>
              <a:pathLst>
                <a:path w="4530" h="983" extrusionOk="0">
                  <a:moveTo>
                    <a:pt x="507" y="0"/>
                  </a:moveTo>
                  <a:cubicBezTo>
                    <a:pt x="222" y="0"/>
                    <a:pt x="1" y="222"/>
                    <a:pt x="1" y="475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4023" y="982"/>
                  </a:lnTo>
                  <a:cubicBezTo>
                    <a:pt x="4276" y="982"/>
                    <a:pt x="4529" y="760"/>
                    <a:pt x="4529" y="475"/>
                  </a:cubicBezTo>
                  <a:cubicBezTo>
                    <a:pt x="4529" y="222"/>
                    <a:pt x="4276" y="0"/>
                    <a:pt x="40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5697075" y="276207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475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5647975" y="2806400"/>
              <a:ext cx="122750" cy="25375"/>
            </a:xfrm>
            <a:custGeom>
              <a:avLst/>
              <a:gdLst/>
              <a:ahLst/>
              <a:cxnLst/>
              <a:rect l="l" t="t" r="r" b="b"/>
              <a:pathLst>
                <a:path w="4910" h="1015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507" y="1014"/>
                  </a:cubicBezTo>
                  <a:lnTo>
                    <a:pt x="4403" y="1014"/>
                  </a:lnTo>
                  <a:cubicBezTo>
                    <a:pt x="4688" y="1014"/>
                    <a:pt x="4909" y="793"/>
                    <a:pt x="4909" y="508"/>
                  </a:cubicBezTo>
                  <a:cubicBezTo>
                    <a:pt x="4909" y="223"/>
                    <a:pt x="4688" y="1"/>
                    <a:pt x="44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5753275" y="2773150"/>
              <a:ext cx="547125" cy="547100"/>
            </a:xfrm>
            <a:custGeom>
              <a:avLst/>
              <a:gdLst/>
              <a:ahLst/>
              <a:cxnLst/>
              <a:rect l="l" t="t" r="r" b="b"/>
              <a:pathLst>
                <a:path w="21885" h="21884" extrusionOk="0">
                  <a:moveTo>
                    <a:pt x="10927" y="983"/>
                  </a:moveTo>
                  <a:cubicBezTo>
                    <a:pt x="16437" y="983"/>
                    <a:pt x="20902" y="5448"/>
                    <a:pt x="20871" y="10927"/>
                  </a:cubicBezTo>
                  <a:cubicBezTo>
                    <a:pt x="20871" y="16437"/>
                    <a:pt x="16437" y="20902"/>
                    <a:pt x="10927" y="20902"/>
                  </a:cubicBezTo>
                  <a:cubicBezTo>
                    <a:pt x="5448" y="20902"/>
                    <a:pt x="982" y="16437"/>
                    <a:pt x="982" y="10927"/>
                  </a:cubicBezTo>
                  <a:cubicBezTo>
                    <a:pt x="982" y="5448"/>
                    <a:pt x="5448" y="983"/>
                    <a:pt x="10927" y="983"/>
                  </a:cubicBezTo>
                  <a:close/>
                  <a:moveTo>
                    <a:pt x="10927" y="1"/>
                  </a:moveTo>
                  <a:cubicBezTo>
                    <a:pt x="4909" y="1"/>
                    <a:pt x="1" y="4909"/>
                    <a:pt x="1" y="10958"/>
                  </a:cubicBezTo>
                  <a:cubicBezTo>
                    <a:pt x="1" y="16975"/>
                    <a:pt x="4909" y="21884"/>
                    <a:pt x="10927" y="21884"/>
                  </a:cubicBezTo>
                  <a:cubicBezTo>
                    <a:pt x="16975" y="21884"/>
                    <a:pt x="21884" y="16975"/>
                    <a:pt x="21884" y="10958"/>
                  </a:cubicBezTo>
                  <a:cubicBezTo>
                    <a:pt x="21884" y="4909"/>
                    <a:pt x="16975" y="1"/>
                    <a:pt x="109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6012975" y="2804200"/>
              <a:ext cx="202700" cy="448775"/>
            </a:xfrm>
            <a:custGeom>
              <a:avLst/>
              <a:gdLst/>
              <a:ahLst/>
              <a:cxnLst/>
              <a:rect l="l" t="t" r="r" b="b"/>
              <a:pathLst>
                <a:path w="8108" h="17951" extrusionOk="0">
                  <a:moveTo>
                    <a:pt x="5510" y="0"/>
                  </a:moveTo>
                  <a:cubicBezTo>
                    <a:pt x="5335" y="0"/>
                    <a:pt x="5155" y="93"/>
                    <a:pt x="5067" y="247"/>
                  </a:cubicBezTo>
                  <a:lnTo>
                    <a:pt x="95" y="9463"/>
                  </a:lnTo>
                  <a:cubicBezTo>
                    <a:pt x="0" y="9653"/>
                    <a:pt x="32" y="9875"/>
                    <a:pt x="190" y="10033"/>
                  </a:cubicBezTo>
                  <a:lnTo>
                    <a:pt x="7189" y="17792"/>
                  </a:lnTo>
                  <a:cubicBezTo>
                    <a:pt x="7284" y="17887"/>
                    <a:pt x="7411" y="17950"/>
                    <a:pt x="7569" y="17950"/>
                  </a:cubicBezTo>
                  <a:cubicBezTo>
                    <a:pt x="7664" y="17950"/>
                    <a:pt x="7791" y="17918"/>
                    <a:pt x="7886" y="17823"/>
                  </a:cubicBezTo>
                  <a:cubicBezTo>
                    <a:pt x="8107" y="17633"/>
                    <a:pt x="8107" y="17317"/>
                    <a:pt x="7917" y="17127"/>
                  </a:cubicBezTo>
                  <a:lnTo>
                    <a:pt x="1172" y="9621"/>
                  </a:lnTo>
                  <a:lnTo>
                    <a:pt x="5954" y="722"/>
                  </a:lnTo>
                  <a:cubicBezTo>
                    <a:pt x="6081" y="501"/>
                    <a:pt x="5986" y="184"/>
                    <a:pt x="5732" y="57"/>
                  </a:cubicBezTo>
                  <a:cubicBezTo>
                    <a:pt x="5665" y="18"/>
                    <a:pt x="5588" y="0"/>
                    <a:pt x="5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5752500" y="3033625"/>
              <a:ext cx="287400" cy="38025"/>
            </a:xfrm>
            <a:custGeom>
              <a:avLst/>
              <a:gdLst/>
              <a:ahLst/>
              <a:cxnLst/>
              <a:rect l="l" t="t" r="r" b="b"/>
              <a:pathLst>
                <a:path w="11496" h="1521" extrusionOk="0">
                  <a:moveTo>
                    <a:pt x="10958" y="1"/>
                  </a:moveTo>
                  <a:lnTo>
                    <a:pt x="507" y="508"/>
                  </a:lnTo>
                  <a:cubicBezTo>
                    <a:pt x="222" y="539"/>
                    <a:pt x="0" y="761"/>
                    <a:pt x="32" y="1046"/>
                  </a:cubicBezTo>
                  <a:cubicBezTo>
                    <a:pt x="32" y="1331"/>
                    <a:pt x="253" y="1521"/>
                    <a:pt x="507" y="1521"/>
                  </a:cubicBezTo>
                  <a:lnTo>
                    <a:pt x="538" y="1521"/>
                  </a:lnTo>
                  <a:lnTo>
                    <a:pt x="10989" y="1014"/>
                  </a:lnTo>
                  <a:cubicBezTo>
                    <a:pt x="11274" y="1014"/>
                    <a:pt x="11496" y="761"/>
                    <a:pt x="11464" y="476"/>
                  </a:cubicBezTo>
                  <a:cubicBezTo>
                    <a:pt x="11464" y="223"/>
                    <a:pt x="11211" y="1"/>
                    <a:pt x="109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5476175" y="4097700"/>
              <a:ext cx="1068075" cy="25375"/>
            </a:xfrm>
            <a:custGeom>
              <a:avLst/>
              <a:gdLst/>
              <a:ahLst/>
              <a:cxnLst/>
              <a:rect l="l" t="t" r="r" b="b"/>
              <a:pathLst>
                <a:path w="42723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93"/>
                    <a:pt x="222" y="1014"/>
                    <a:pt x="476" y="1014"/>
                  </a:cubicBezTo>
                  <a:lnTo>
                    <a:pt x="42215" y="1014"/>
                  </a:lnTo>
                  <a:cubicBezTo>
                    <a:pt x="42500" y="1014"/>
                    <a:pt x="42722" y="793"/>
                    <a:pt x="42722" y="508"/>
                  </a:cubicBezTo>
                  <a:cubicBezTo>
                    <a:pt x="42722" y="223"/>
                    <a:pt x="42500" y="1"/>
                    <a:pt x="422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6432575" y="2697950"/>
              <a:ext cx="70500" cy="69700"/>
            </a:xfrm>
            <a:custGeom>
              <a:avLst/>
              <a:gdLst/>
              <a:ahLst/>
              <a:cxnLst/>
              <a:rect l="l" t="t" r="r" b="b"/>
              <a:pathLst>
                <a:path w="2820" h="2788" extrusionOk="0">
                  <a:moveTo>
                    <a:pt x="2154" y="665"/>
                  </a:moveTo>
                  <a:lnTo>
                    <a:pt x="2154" y="2122"/>
                  </a:lnTo>
                  <a:lnTo>
                    <a:pt x="666" y="2122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2470"/>
                  </a:lnTo>
                  <a:cubicBezTo>
                    <a:pt x="1" y="2629"/>
                    <a:pt x="159" y="2787"/>
                    <a:pt x="349" y="2787"/>
                  </a:cubicBezTo>
                  <a:lnTo>
                    <a:pt x="2471" y="2787"/>
                  </a:lnTo>
                  <a:cubicBezTo>
                    <a:pt x="2661" y="2787"/>
                    <a:pt x="2819" y="2629"/>
                    <a:pt x="2819" y="2470"/>
                  </a:cubicBezTo>
                  <a:lnTo>
                    <a:pt x="2819" y="317"/>
                  </a:lnTo>
                  <a:cubicBezTo>
                    <a:pt x="2819" y="127"/>
                    <a:pt x="2661" y="0"/>
                    <a:pt x="247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5565650" y="3215725"/>
              <a:ext cx="68100" cy="68125"/>
            </a:xfrm>
            <a:custGeom>
              <a:avLst/>
              <a:gdLst/>
              <a:ahLst/>
              <a:cxnLst/>
              <a:rect l="l" t="t" r="r" b="b"/>
              <a:pathLst>
                <a:path w="2724" h="2725" extrusionOk="0">
                  <a:moveTo>
                    <a:pt x="2027" y="666"/>
                  </a:moveTo>
                  <a:lnTo>
                    <a:pt x="2027" y="2059"/>
                  </a:lnTo>
                  <a:lnTo>
                    <a:pt x="665" y="2059"/>
                  </a:lnTo>
                  <a:lnTo>
                    <a:pt x="665" y="666"/>
                  </a:lnTo>
                  <a:close/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2408"/>
                  </a:lnTo>
                  <a:cubicBezTo>
                    <a:pt x="0" y="2566"/>
                    <a:pt x="127" y="2724"/>
                    <a:pt x="317" y="2724"/>
                  </a:cubicBezTo>
                  <a:lnTo>
                    <a:pt x="2375" y="2724"/>
                  </a:lnTo>
                  <a:cubicBezTo>
                    <a:pt x="2565" y="2724"/>
                    <a:pt x="2724" y="2566"/>
                    <a:pt x="2692" y="2408"/>
                  </a:cubicBezTo>
                  <a:lnTo>
                    <a:pt x="2692" y="349"/>
                  </a:lnTo>
                  <a:cubicBezTo>
                    <a:pt x="2692" y="159"/>
                    <a:pt x="2565" y="1"/>
                    <a:pt x="23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6265525" y="3410500"/>
              <a:ext cx="182125" cy="75225"/>
            </a:xfrm>
            <a:custGeom>
              <a:avLst/>
              <a:gdLst/>
              <a:ahLst/>
              <a:cxnLst/>
              <a:rect l="l" t="t" r="r" b="b"/>
              <a:pathLst>
                <a:path w="7285" h="3009" extrusionOk="0">
                  <a:moveTo>
                    <a:pt x="6619" y="665"/>
                  </a:moveTo>
                  <a:lnTo>
                    <a:pt x="6619" y="2344"/>
                  </a:lnTo>
                  <a:lnTo>
                    <a:pt x="666" y="2344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59"/>
                    <a:pt x="1" y="349"/>
                  </a:cubicBezTo>
                  <a:lnTo>
                    <a:pt x="1" y="2660"/>
                  </a:lnTo>
                  <a:cubicBezTo>
                    <a:pt x="1" y="2850"/>
                    <a:pt x="159" y="3009"/>
                    <a:pt x="349" y="3009"/>
                  </a:cubicBezTo>
                  <a:lnTo>
                    <a:pt x="6936" y="3009"/>
                  </a:lnTo>
                  <a:cubicBezTo>
                    <a:pt x="7126" y="3009"/>
                    <a:pt x="7285" y="2850"/>
                    <a:pt x="7285" y="2660"/>
                  </a:cubicBezTo>
                  <a:lnTo>
                    <a:pt x="7285" y="349"/>
                  </a:lnTo>
                  <a:cubicBezTo>
                    <a:pt x="7285" y="159"/>
                    <a:pt x="7126" y="0"/>
                    <a:pt x="69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5517350" y="4004275"/>
              <a:ext cx="148875" cy="74450"/>
            </a:xfrm>
            <a:custGeom>
              <a:avLst/>
              <a:gdLst/>
              <a:ahLst/>
              <a:cxnLst/>
              <a:rect l="l" t="t" r="r" b="b"/>
              <a:pathLst>
                <a:path w="5955" h="2978" extrusionOk="0">
                  <a:moveTo>
                    <a:pt x="5289" y="666"/>
                  </a:moveTo>
                  <a:lnTo>
                    <a:pt x="5289" y="2313"/>
                  </a:lnTo>
                  <a:lnTo>
                    <a:pt x="665" y="2313"/>
                  </a:lnTo>
                  <a:lnTo>
                    <a:pt x="665" y="666"/>
                  </a:lnTo>
                  <a:close/>
                  <a:moveTo>
                    <a:pt x="349" y="1"/>
                  </a:moveTo>
                  <a:cubicBezTo>
                    <a:pt x="159" y="1"/>
                    <a:pt x="0" y="128"/>
                    <a:pt x="0" y="318"/>
                  </a:cubicBezTo>
                  <a:lnTo>
                    <a:pt x="0" y="2629"/>
                  </a:lnTo>
                  <a:cubicBezTo>
                    <a:pt x="0" y="2819"/>
                    <a:pt x="159" y="2978"/>
                    <a:pt x="349" y="2978"/>
                  </a:cubicBezTo>
                  <a:lnTo>
                    <a:pt x="5606" y="2978"/>
                  </a:lnTo>
                  <a:cubicBezTo>
                    <a:pt x="5796" y="2978"/>
                    <a:pt x="5954" y="2819"/>
                    <a:pt x="5954" y="2629"/>
                  </a:cubicBezTo>
                  <a:lnTo>
                    <a:pt x="5954" y="318"/>
                  </a:lnTo>
                  <a:cubicBezTo>
                    <a:pt x="5954" y="128"/>
                    <a:pt x="5796" y="1"/>
                    <a:pt x="56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5697850" y="4004275"/>
              <a:ext cx="87125" cy="74450"/>
            </a:xfrm>
            <a:custGeom>
              <a:avLst/>
              <a:gdLst/>
              <a:ahLst/>
              <a:cxnLst/>
              <a:rect l="l" t="t" r="r" b="b"/>
              <a:pathLst>
                <a:path w="3485" h="2978" extrusionOk="0">
                  <a:moveTo>
                    <a:pt x="2819" y="666"/>
                  </a:moveTo>
                  <a:lnTo>
                    <a:pt x="2819" y="2313"/>
                  </a:lnTo>
                  <a:lnTo>
                    <a:pt x="666" y="2313"/>
                  </a:lnTo>
                  <a:lnTo>
                    <a:pt x="666" y="666"/>
                  </a:lnTo>
                  <a:close/>
                  <a:moveTo>
                    <a:pt x="318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2629"/>
                  </a:lnTo>
                  <a:cubicBezTo>
                    <a:pt x="1" y="2819"/>
                    <a:pt x="159" y="2978"/>
                    <a:pt x="318" y="2978"/>
                  </a:cubicBezTo>
                  <a:lnTo>
                    <a:pt x="3136" y="2978"/>
                  </a:lnTo>
                  <a:cubicBezTo>
                    <a:pt x="3326" y="2978"/>
                    <a:pt x="3484" y="2819"/>
                    <a:pt x="3484" y="2629"/>
                  </a:cubicBezTo>
                  <a:lnTo>
                    <a:pt x="3484" y="318"/>
                  </a:lnTo>
                  <a:cubicBezTo>
                    <a:pt x="3484" y="128"/>
                    <a:pt x="3326" y="1"/>
                    <a:pt x="31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6430200" y="4004275"/>
              <a:ext cx="57825" cy="57050"/>
            </a:xfrm>
            <a:custGeom>
              <a:avLst/>
              <a:gdLst/>
              <a:ahLst/>
              <a:cxnLst/>
              <a:rect l="l" t="t" r="r" b="b"/>
              <a:pathLst>
                <a:path w="2313" h="2282" extrusionOk="0">
                  <a:moveTo>
                    <a:pt x="1648" y="666"/>
                  </a:moveTo>
                  <a:lnTo>
                    <a:pt x="1648" y="1616"/>
                  </a:lnTo>
                  <a:lnTo>
                    <a:pt x="698" y="1616"/>
                  </a:lnTo>
                  <a:lnTo>
                    <a:pt x="698" y="666"/>
                  </a:lnTo>
                  <a:close/>
                  <a:moveTo>
                    <a:pt x="349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1964"/>
                  </a:lnTo>
                  <a:cubicBezTo>
                    <a:pt x="1" y="2123"/>
                    <a:pt x="159" y="2281"/>
                    <a:pt x="349" y="2281"/>
                  </a:cubicBezTo>
                  <a:lnTo>
                    <a:pt x="1964" y="2281"/>
                  </a:lnTo>
                  <a:cubicBezTo>
                    <a:pt x="2154" y="2281"/>
                    <a:pt x="2313" y="2123"/>
                    <a:pt x="2313" y="1964"/>
                  </a:cubicBezTo>
                  <a:lnTo>
                    <a:pt x="2313" y="318"/>
                  </a:lnTo>
                  <a:cubicBezTo>
                    <a:pt x="2313" y="128"/>
                    <a:pt x="2154" y="1"/>
                    <a:pt x="196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3492900" y="3838025"/>
              <a:ext cx="2062475" cy="228050"/>
            </a:xfrm>
            <a:custGeom>
              <a:avLst/>
              <a:gdLst/>
              <a:ahLst/>
              <a:cxnLst/>
              <a:rect l="l" t="t" r="r" b="b"/>
              <a:pathLst>
                <a:path w="82499" h="9122" extrusionOk="0">
                  <a:moveTo>
                    <a:pt x="1" y="0"/>
                  </a:moveTo>
                  <a:lnTo>
                    <a:pt x="1" y="5004"/>
                  </a:lnTo>
                  <a:cubicBezTo>
                    <a:pt x="1" y="7284"/>
                    <a:pt x="1837" y="9121"/>
                    <a:pt x="4118" y="9121"/>
                  </a:cubicBezTo>
                  <a:lnTo>
                    <a:pt x="78350" y="9121"/>
                  </a:lnTo>
                  <a:cubicBezTo>
                    <a:pt x="80630" y="9121"/>
                    <a:pt x="82498" y="7284"/>
                    <a:pt x="82498" y="5004"/>
                  </a:cubicBezTo>
                  <a:lnTo>
                    <a:pt x="8249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3492900" y="2784250"/>
              <a:ext cx="2061675" cy="1053800"/>
            </a:xfrm>
            <a:custGeom>
              <a:avLst/>
              <a:gdLst/>
              <a:ahLst/>
              <a:cxnLst/>
              <a:rect l="l" t="t" r="r" b="b"/>
              <a:pathLst>
                <a:path w="82467" h="42152" extrusionOk="0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lnTo>
                    <a:pt x="1" y="42151"/>
                  </a:lnTo>
                  <a:lnTo>
                    <a:pt x="82467" y="42151"/>
                  </a:lnTo>
                  <a:lnTo>
                    <a:pt x="82467" y="4117"/>
                  </a:lnTo>
                  <a:cubicBezTo>
                    <a:pt x="82467" y="1837"/>
                    <a:pt x="80630" y="0"/>
                    <a:pt x="783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4313125" y="4066050"/>
              <a:ext cx="437850" cy="106900"/>
            </a:xfrm>
            <a:custGeom>
              <a:avLst/>
              <a:gdLst/>
              <a:ahLst/>
              <a:cxnLst/>
              <a:rect l="l" t="t" r="r" b="b"/>
              <a:pathLst>
                <a:path w="17514" h="4276" extrusionOk="0">
                  <a:moveTo>
                    <a:pt x="1" y="0"/>
                  </a:moveTo>
                  <a:lnTo>
                    <a:pt x="8425" y="2059"/>
                  </a:lnTo>
                  <a:lnTo>
                    <a:pt x="17514" y="4275"/>
                  </a:lnTo>
                  <a:cubicBezTo>
                    <a:pt x="17102" y="3040"/>
                    <a:pt x="16849" y="1647"/>
                    <a:pt x="168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4103325" y="4066050"/>
              <a:ext cx="841625" cy="291375"/>
            </a:xfrm>
            <a:custGeom>
              <a:avLst/>
              <a:gdLst/>
              <a:ahLst/>
              <a:cxnLst/>
              <a:rect l="l" t="t" r="r" b="b"/>
              <a:pathLst>
                <a:path w="33665" h="11655" extrusionOk="0">
                  <a:moveTo>
                    <a:pt x="8393" y="0"/>
                  </a:moveTo>
                  <a:cubicBezTo>
                    <a:pt x="8393" y="9596"/>
                    <a:pt x="0" y="11654"/>
                    <a:pt x="0" y="11654"/>
                  </a:cubicBezTo>
                  <a:lnTo>
                    <a:pt x="33665" y="11654"/>
                  </a:lnTo>
                  <a:cubicBezTo>
                    <a:pt x="33665" y="11654"/>
                    <a:pt x="27869" y="10229"/>
                    <a:pt x="25906" y="4275"/>
                  </a:cubicBezTo>
                  <a:lnTo>
                    <a:pt x="16817" y="2059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4098575" y="4344725"/>
              <a:ext cx="850325" cy="71275"/>
            </a:xfrm>
            <a:custGeom>
              <a:avLst/>
              <a:gdLst/>
              <a:ahLst/>
              <a:cxnLst/>
              <a:rect l="l" t="t" r="r" b="b"/>
              <a:pathLst>
                <a:path w="34013" h="285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806"/>
                  </a:lnTo>
                  <a:cubicBezTo>
                    <a:pt x="0" y="2376"/>
                    <a:pt x="475" y="2851"/>
                    <a:pt x="1045" y="2851"/>
                  </a:cubicBezTo>
                  <a:lnTo>
                    <a:pt x="32968" y="2851"/>
                  </a:lnTo>
                  <a:cubicBezTo>
                    <a:pt x="33538" y="2851"/>
                    <a:pt x="34013" y="2376"/>
                    <a:pt x="34013" y="1806"/>
                  </a:cubicBezTo>
                  <a:lnTo>
                    <a:pt x="34013" y="1046"/>
                  </a:lnTo>
                  <a:cubicBezTo>
                    <a:pt x="34013" y="476"/>
                    <a:pt x="33538" y="1"/>
                    <a:pt x="3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2780350" y="3284150"/>
              <a:ext cx="666650" cy="397925"/>
            </a:xfrm>
            <a:custGeom>
              <a:avLst/>
              <a:gdLst/>
              <a:ahLst/>
              <a:cxnLst/>
              <a:rect l="l" t="t" r="r" b="b"/>
              <a:pathLst>
                <a:path w="26666" h="15917" extrusionOk="0">
                  <a:moveTo>
                    <a:pt x="23392" y="0"/>
                  </a:moveTo>
                  <a:cubicBezTo>
                    <a:pt x="23034" y="0"/>
                    <a:pt x="22670" y="78"/>
                    <a:pt x="22327" y="241"/>
                  </a:cubicBezTo>
                  <a:lnTo>
                    <a:pt x="1711" y="10470"/>
                  </a:lnTo>
                  <a:cubicBezTo>
                    <a:pt x="507" y="11040"/>
                    <a:pt x="0" y="12496"/>
                    <a:pt x="602" y="13700"/>
                  </a:cubicBezTo>
                  <a:lnTo>
                    <a:pt x="1711" y="15917"/>
                  </a:lnTo>
                  <a:lnTo>
                    <a:pt x="26666" y="3566"/>
                  </a:lnTo>
                  <a:lnTo>
                    <a:pt x="25589" y="1349"/>
                  </a:lnTo>
                  <a:cubicBezTo>
                    <a:pt x="25159" y="489"/>
                    <a:pt x="24292" y="0"/>
                    <a:pt x="23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2823100" y="3373275"/>
              <a:ext cx="950100" cy="969100"/>
            </a:xfrm>
            <a:custGeom>
              <a:avLst/>
              <a:gdLst/>
              <a:ahLst/>
              <a:cxnLst/>
              <a:rect l="l" t="t" r="r" b="b"/>
              <a:pathLst>
                <a:path w="38004" h="38764" extrusionOk="0">
                  <a:moveTo>
                    <a:pt x="24956" y="1"/>
                  </a:moveTo>
                  <a:lnTo>
                    <a:pt x="1" y="12352"/>
                  </a:lnTo>
                  <a:lnTo>
                    <a:pt x="13048" y="38764"/>
                  </a:lnTo>
                  <a:lnTo>
                    <a:pt x="38003" y="26413"/>
                  </a:lnTo>
                  <a:lnTo>
                    <a:pt x="2495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3149300" y="4032775"/>
              <a:ext cx="674575" cy="414925"/>
            </a:xfrm>
            <a:custGeom>
              <a:avLst/>
              <a:gdLst/>
              <a:ahLst/>
              <a:cxnLst/>
              <a:rect l="l" t="t" r="r" b="b"/>
              <a:pathLst>
                <a:path w="26983" h="16597" extrusionOk="0">
                  <a:moveTo>
                    <a:pt x="24987" y="1"/>
                  </a:moveTo>
                  <a:lnTo>
                    <a:pt x="0" y="12384"/>
                  </a:lnTo>
                  <a:lnTo>
                    <a:pt x="1425" y="15234"/>
                  </a:lnTo>
                  <a:cubicBezTo>
                    <a:pt x="1854" y="16092"/>
                    <a:pt x="2719" y="16596"/>
                    <a:pt x="3616" y="16596"/>
                  </a:cubicBezTo>
                  <a:cubicBezTo>
                    <a:pt x="3976" y="16596"/>
                    <a:pt x="4342" y="16515"/>
                    <a:pt x="4687" y="16342"/>
                  </a:cubicBezTo>
                  <a:lnTo>
                    <a:pt x="25304" y="6145"/>
                  </a:lnTo>
                  <a:cubicBezTo>
                    <a:pt x="26507" y="5543"/>
                    <a:pt x="26982" y="4086"/>
                    <a:pt x="26412" y="2883"/>
                  </a:cubicBezTo>
                  <a:lnTo>
                    <a:pt x="249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3043200" y="3436475"/>
              <a:ext cx="129075" cy="73150"/>
            </a:xfrm>
            <a:custGeom>
              <a:avLst/>
              <a:gdLst/>
              <a:ahLst/>
              <a:cxnLst/>
              <a:rect l="l" t="t" r="r" b="b"/>
              <a:pathLst>
                <a:path w="5163" h="2926" extrusionOk="0">
                  <a:moveTo>
                    <a:pt x="4691" y="1"/>
                  </a:moveTo>
                  <a:cubicBezTo>
                    <a:pt x="4636" y="1"/>
                    <a:pt x="4580" y="13"/>
                    <a:pt x="4529" y="38"/>
                  </a:cubicBezTo>
                  <a:lnTo>
                    <a:pt x="286" y="2160"/>
                  </a:lnTo>
                  <a:cubicBezTo>
                    <a:pt x="96" y="2255"/>
                    <a:pt x="1" y="2476"/>
                    <a:pt x="96" y="2698"/>
                  </a:cubicBezTo>
                  <a:cubicBezTo>
                    <a:pt x="165" y="2837"/>
                    <a:pt x="319" y="2925"/>
                    <a:pt x="472" y="2925"/>
                  </a:cubicBezTo>
                  <a:cubicBezTo>
                    <a:pt x="528" y="2925"/>
                    <a:pt x="583" y="2914"/>
                    <a:pt x="634" y="2888"/>
                  </a:cubicBezTo>
                  <a:lnTo>
                    <a:pt x="4878" y="766"/>
                  </a:lnTo>
                  <a:cubicBezTo>
                    <a:pt x="5099" y="671"/>
                    <a:pt x="5163" y="418"/>
                    <a:pt x="5068" y="228"/>
                  </a:cubicBezTo>
                  <a:cubicBezTo>
                    <a:pt x="4998" y="89"/>
                    <a:pt x="4844" y="1"/>
                    <a:pt x="4691" y="1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3424825" y="4200850"/>
              <a:ext cx="148075" cy="97975"/>
            </a:xfrm>
            <a:custGeom>
              <a:avLst/>
              <a:gdLst/>
              <a:ahLst/>
              <a:cxnLst/>
              <a:rect l="l" t="t" r="r" b="b"/>
              <a:pathLst>
                <a:path w="5923" h="3919" extrusionOk="0">
                  <a:moveTo>
                    <a:pt x="4624" y="340"/>
                  </a:moveTo>
                  <a:cubicBezTo>
                    <a:pt x="4909" y="340"/>
                    <a:pt x="5194" y="498"/>
                    <a:pt x="5352" y="783"/>
                  </a:cubicBezTo>
                  <a:cubicBezTo>
                    <a:pt x="5542" y="1195"/>
                    <a:pt x="5384" y="1670"/>
                    <a:pt x="4972" y="1860"/>
                  </a:cubicBezTo>
                  <a:lnTo>
                    <a:pt x="1678" y="3507"/>
                  </a:lnTo>
                  <a:cubicBezTo>
                    <a:pt x="1562" y="3561"/>
                    <a:pt x="1440" y="3587"/>
                    <a:pt x="1320" y="3587"/>
                  </a:cubicBezTo>
                  <a:cubicBezTo>
                    <a:pt x="1018" y="3587"/>
                    <a:pt x="729" y="3422"/>
                    <a:pt x="570" y="3127"/>
                  </a:cubicBezTo>
                  <a:cubicBezTo>
                    <a:pt x="380" y="2747"/>
                    <a:pt x="538" y="2240"/>
                    <a:pt x="950" y="2050"/>
                  </a:cubicBezTo>
                  <a:lnTo>
                    <a:pt x="4244" y="403"/>
                  </a:lnTo>
                  <a:cubicBezTo>
                    <a:pt x="4370" y="372"/>
                    <a:pt x="4497" y="340"/>
                    <a:pt x="4624" y="340"/>
                  </a:cubicBezTo>
                  <a:close/>
                  <a:moveTo>
                    <a:pt x="4614" y="0"/>
                  </a:moveTo>
                  <a:cubicBezTo>
                    <a:pt x="4448" y="0"/>
                    <a:pt x="4279" y="38"/>
                    <a:pt x="4117" y="118"/>
                  </a:cubicBezTo>
                  <a:lnTo>
                    <a:pt x="823" y="1765"/>
                  </a:lnTo>
                  <a:cubicBezTo>
                    <a:pt x="253" y="2019"/>
                    <a:pt x="0" y="2715"/>
                    <a:pt x="285" y="3285"/>
                  </a:cubicBezTo>
                  <a:cubicBezTo>
                    <a:pt x="475" y="3697"/>
                    <a:pt x="887" y="3919"/>
                    <a:pt x="1330" y="3919"/>
                  </a:cubicBezTo>
                  <a:cubicBezTo>
                    <a:pt x="1488" y="3919"/>
                    <a:pt x="1678" y="3887"/>
                    <a:pt x="1837" y="3792"/>
                  </a:cubicBezTo>
                  <a:lnTo>
                    <a:pt x="5130" y="2177"/>
                  </a:lnTo>
                  <a:cubicBezTo>
                    <a:pt x="5700" y="1892"/>
                    <a:pt x="5922" y="1195"/>
                    <a:pt x="5637" y="625"/>
                  </a:cubicBezTo>
                  <a:cubicBezTo>
                    <a:pt x="5433" y="239"/>
                    <a:pt x="5034" y="0"/>
                    <a:pt x="4614" y="0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3085150" y="3823775"/>
              <a:ext cx="149675" cy="126700"/>
            </a:xfrm>
            <a:custGeom>
              <a:avLst/>
              <a:gdLst/>
              <a:ahLst/>
              <a:cxnLst/>
              <a:rect l="l" t="t" r="r" b="b"/>
              <a:pathLst>
                <a:path w="5987" h="5068" extrusionOk="0">
                  <a:moveTo>
                    <a:pt x="3770" y="0"/>
                  </a:moveTo>
                  <a:lnTo>
                    <a:pt x="1" y="3959"/>
                  </a:lnTo>
                  <a:lnTo>
                    <a:pt x="539" y="5067"/>
                  </a:lnTo>
                  <a:lnTo>
                    <a:pt x="5986" y="4497"/>
                  </a:lnTo>
                  <a:lnTo>
                    <a:pt x="5448" y="3389"/>
                  </a:lnTo>
                  <a:lnTo>
                    <a:pt x="1711" y="3801"/>
                  </a:lnTo>
                  <a:lnTo>
                    <a:pt x="4308" y="1109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3259350" y="3683625"/>
              <a:ext cx="58600" cy="311975"/>
            </a:xfrm>
            <a:custGeom>
              <a:avLst/>
              <a:gdLst/>
              <a:ahLst/>
              <a:cxnLst/>
              <a:rect l="l" t="t" r="r" b="b"/>
              <a:pathLst>
                <a:path w="2344" h="12479" extrusionOk="0">
                  <a:moveTo>
                    <a:pt x="1330" y="1"/>
                  </a:moveTo>
                  <a:lnTo>
                    <a:pt x="0" y="666"/>
                  </a:lnTo>
                  <a:lnTo>
                    <a:pt x="982" y="12479"/>
                  </a:lnTo>
                  <a:lnTo>
                    <a:pt x="2344" y="1181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3342475" y="3728775"/>
              <a:ext cx="149650" cy="126700"/>
            </a:xfrm>
            <a:custGeom>
              <a:avLst/>
              <a:gdLst/>
              <a:ahLst/>
              <a:cxnLst/>
              <a:rect l="l" t="t" r="r" b="b"/>
              <a:pathLst>
                <a:path w="5986" h="5068" extrusionOk="0">
                  <a:moveTo>
                    <a:pt x="5416" y="0"/>
                  </a:moveTo>
                  <a:lnTo>
                    <a:pt x="0" y="570"/>
                  </a:lnTo>
                  <a:lnTo>
                    <a:pt x="539" y="1710"/>
                  </a:lnTo>
                  <a:lnTo>
                    <a:pt x="4276" y="1267"/>
                  </a:lnTo>
                  <a:lnTo>
                    <a:pt x="1647" y="3959"/>
                  </a:lnTo>
                  <a:lnTo>
                    <a:pt x="2217" y="5067"/>
                  </a:lnTo>
                  <a:lnTo>
                    <a:pt x="5986" y="1109"/>
                  </a:lnTo>
                  <a:lnTo>
                    <a:pt x="541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3644925" y="3248200"/>
              <a:ext cx="1771100" cy="341250"/>
            </a:xfrm>
            <a:custGeom>
              <a:avLst/>
              <a:gdLst/>
              <a:ahLst/>
              <a:cxnLst/>
              <a:rect l="l" t="t" r="r" b="b"/>
              <a:pathLst>
                <a:path w="70844" h="13650" extrusionOk="0">
                  <a:moveTo>
                    <a:pt x="23340" y="0"/>
                  </a:moveTo>
                  <a:cubicBezTo>
                    <a:pt x="21123" y="0"/>
                    <a:pt x="19001" y="887"/>
                    <a:pt x="17418" y="2470"/>
                  </a:cubicBezTo>
                  <a:lnTo>
                    <a:pt x="9374" y="10483"/>
                  </a:lnTo>
                  <a:cubicBezTo>
                    <a:pt x="8012" y="11876"/>
                    <a:pt x="6144" y="12668"/>
                    <a:pt x="4180" y="12668"/>
                  </a:cubicBezTo>
                  <a:lnTo>
                    <a:pt x="0" y="12668"/>
                  </a:lnTo>
                  <a:lnTo>
                    <a:pt x="0" y="13649"/>
                  </a:lnTo>
                  <a:lnTo>
                    <a:pt x="4180" y="13649"/>
                  </a:lnTo>
                  <a:cubicBezTo>
                    <a:pt x="6429" y="13649"/>
                    <a:pt x="8519" y="12794"/>
                    <a:pt x="10102" y="11211"/>
                  </a:cubicBezTo>
                  <a:lnTo>
                    <a:pt x="18146" y="3167"/>
                  </a:lnTo>
                  <a:cubicBezTo>
                    <a:pt x="19571" y="1726"/>
                    <a:pt x="21456" y="1006"/>
                    <a:pt x="23344" y="1006"/>
                  </a:cubicBezTo>
                  <a:cubicBezTo>
                    <a:pt x="25232" y="1006"/>
                    <a:pt x="27125" y="1726"/>
                    <a:pt x="28566" y="3167"/>
                  </a:cubicBezTo>
                  <a:lnTo>
                    <a:pt x="32841" y="7474"/>
                  </a:lnTo>
                  <a:cubicBezTo>
                    <a:pt x="34424" y="9057"/>
                    <a:pt x="36546" y="9912"/>
                    <a:pt x="38763" y="9912"/>
                  </a:cubicBezTo>
                  <a:cubicBezTo>
                    <a:pt x="41011" y="9912"/>
                    <a:pt x="43102" y="9057"/>
                    <a:pt x="44685" y="7474"/>
                  </a:cubicBezTo>
                  <a:cubicBezTo>
                    <a:pt x="46079" y="6081"/>
                    <a:pt x="47947" y="5320"/>
                    <a:pt x="49910" y="5320"/>
                  </a:cubicBezTo>
                  <a:cubicBezTo>
                    <a:pt x="51874" y="5320"/>
                    <a:pt x="53711" y="6081"/>
                    <a:pt x="55104" y="7474"/>
                  </a:cubicBezTo>
                  <a:lnTo>
                    <a:pt x="55706" y="8076"/>
                  </a:lnTo>
                  <a:cubicBezTo>
                    <a:pt x="57337" y="9707"/>
                    <a:pt x="59482" y="10522"/>
                    <a:pt x="61628" y="10522"/>
                  </a:cubicBezTo>
                  <a:cubicBezTo>
                    <a:pt x="63774" y="10522"/>
                    <a:pt x="65919" y="9707"/>
                    <a:pt x="67550" y="8076"/>
                  </a:cubicBezTo>
                  <a:lnTo>
                    <a:pt x="70844" y="4782"/>
                  </a:lnTo>
                  <a:lnTo>
                    <a:pt x="70147" y="4054"/>
                  </a:lnTo>
                  <a:lnTo>
                    <a:pt x="66853" y="7379"/>
                  </a:lnTo>
                  <a:cubicBezTo>
                    <a:pt x="65412" y="8804"/>
                    <a:pt x="63528" y="9517"/>
                    <a:pt x="61644" y="9517"/>
                  </a:cubicBezTo>
                  <a:cubicBezTo>
                    <a:pt x="59760" y="9517"/>
                    <a:pt x="57875" y="8804"/>
                    <a:pt x="56434" y="7379"/>
                  </a:cubicBezTo>
                  <a:lnTo>
                    <a:pt x="55833" y="6746"/>
                  </a:lnTo>
                  <a:cubicBezTo>
                    <a:pt x="54249" y="5194"/>
                    <a:pt x="52127" y="4307"/>
                    <a:pt x="49910" y="4307"/>
                  </a:cubicBezTo>
                  <a:cubicBezTo>
                    <a:pt x="47662" y="4307"/>
                    <a:pt x="45572" y="5194"/>
                    <a:pt x="43988" y="6777"/>
                  </a:cubicBezTo>
                  <a:cubicBezTo>
                    <a:pt x="42547" y="8202"/>
                    <a:pt x="40663" y="8915"/>
                    <a:pt x="38779" y="8915"/>
                  </a:cubicBezTo>
                  <a:cubicBezTo>
                    <a:pt x="36894" y="8915"/>
                    <a:pt x="35010" y="8202"/>
                    <a:pt x="33569" y="6777"/>
                  </a:cubicBezTo>
                  <a:lnTo>
                    <a:pt x="29262" y="2470"/>
                  </a:lnTo>
                  <a:cubicBezTo>
                    <a:pt x="27679" y="887"/>
                    <a:pt x="25589" y="0"/>
                    <a:pt x="2334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4161125" y="32038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0" y="349"/>
                  </a:moveTo>
                  <a:cubicBezTo>
                    <a:pt x="3325" y="349"/>
                    <a:pt x="4212" y="1204"/>
                    <a:pt x="4212" y="2281"/>
                  </a:cubicBezTo>
                  <a:cubicBezTo>
                    <a:pt x="4212" y="3358"/>
                    <a:pt x="3325" y="4213"/>
                    <a:pt x="2280" y="4213"/>
                  </a:cubicBezTo>
                  <a:cubicBezTo>
                    <a:pt x="1204" y="4213"/>
                    <a:pt x="317" y="3358"/>
                    <a:pt x="317" y="2281"/>
                  </a:cubicBezTo>
                  <a:cubicBezTo>
                    <a:pt x="317" y="1204"/>
                    <a:pt x="1204" y="349"/>
                    <a:pt x="2280" y="349"/>
                  </a:cubicBezTo>
                  <a:close/>
                  <a:moveTo>
                    <a:pt x="2280" y="1"/>
                  </a:moveTo>
                  <a:cubicBezTo>
                    <a:pt x="1014" y="1"/>
                    <a:pt x="0" y="1014"/>
                    <a:pt x="0" y="2281"/>
                  </a:cubicBezTo>
                  <a:cubicBezTo>
                    <a:pt x="0" y="3548"/>
                    <a:pt x="1014" y="4561"/>
                    <a:pt x="2280" y="4561"/>
                  </a:cubicBezTo>
                  <a:cubicBezTo>
                    <a:pt x="3516" y="4561"/>
                    <a:pt x="4561" y="3548"/>
                    <a:pt x="4561" y="2281"/>
                  </a:cubicBezTo>
                  <a:cubicBezTo>
                    <a:pt x="4561" y="1014"/>
                    <a:pt x="3516" y="1"/>
                    <a:pt x="228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4571225" y="3445325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89" y="349"/>
                  </a:moveTo>
                  <a:cubicBezTo>
                    <a:pt x="2154" y="349"/>
                    <a:pt x="2661" y="887"/>
                    <a:pt x="2661" y="1521"/>
                  </a:cubicBezTo>
                  <a:cubicBezTo>
                    <a:pt x="2661" y="2186"/>
                    <a:pt x="2154" y="2693"/>
                    <a:pt x="1489" y="2693"/>
                  </a:cubicBezTo>
                  <a:cubicBezTo>
                    <a:pt x="856" y="2693"/>
                    <a:pt x="318" y="2186"/>
                    <a:pt x="318" y="1521"/>
                  </a:cubicBezTo>
                  <a:cubicBezTo>
                    <a:pt x="318" y="887"/>
                    <a:pt x="856" y="349"/>
                    <a:pt x="1489" y="349"/>
                  </a:cubicBezTo>
                  <a:close/>
                  <a:moveTo>
                    <a:pt x="1489" y="1"/>
                  </a:moveTo>
                  <a:cubicBezTo>
                    <a:pt x="666" y="1"/>
                    <a:pt x="1" y="697"/>
                    <a:pt x="1" y="1521"/>
                  </a:cubicBezTo>
                  <a:cubicBezTo>
                    <a:pt x="1" y="2376"/>
                    <a:pt x="666" y="3041"/>
                    <a:pt x="1489" y="3041"/>
                  </a:cubicBezTo>
                  <a:cubicBezTo>
                    <a:pt x="2344" y="3041"/>
                    <a:pt x="3009" y="2376"/>
                    <a:pt x="3009" y="1521"/>
                  </a:cubicBezTo>
                  <a:cubicBezTo>
                    <a:pt x="3009" y="697"/>
                    <a:pt x="2344" y="1"/>
                    <a:pt x="148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119100" y="344532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123" y="349"/>
                  </a:moveTo>
                  <a:cubicBezTo>
                    <a:pt x="3073" y="349"/>
                    <a:pt x="3864" y="1141"/>
                    <a:pt x="3864" y="2122"/>
                  </a:cubicBezTo>
                  <a:cubicBezTo>
                    <a:pt x="3864" y="3073"/>
                    <a:pt x="3073" y="3864"/>
                    <a:pt x="2123" y="3864"/>
                  </a:cubicBezTo>
                  <a:cubicBezTo>
                    <a:pt x="1141" y="3864"/>
                    <a:pt x="349" y="3073"/>
                    <a:pt x="349" y="2122"/>
                  </a:cubicBezTo>
                  <a:cubicBezTo>
                    <a:pt x="349" y="1141"/>
                    <a:pt x="1141" y="349"/>
                    <a:pt x="2123" y="349"/>
                  </a:cubicBezTo>
                  <a:close/>
                  <a:moveTo>
                    <a:pt x="2123" y="1"/>
                  </a:moveTo>
                  <a:cubicBezTo>
                    <a:pt x="951" y="1"/>
                    <a:pt x="1" y="951"/>
                    <a:pt x="1" y="2122"/>
                  </a:cubicBezTo>
                  <a:cubicBezTo>
                    <a:pt x="1" y="3263"/>
                    <a:pt x="951" y="4213"/>
                    <a:pt x="2123" y="4213"/>
                  </a:cubicBezTo>
                  <a:cubicBezTo>
                    <a:pt x="3263" y="4213"/>
                    <a:pt x="4213" y="3263"/>
                    <a:pt x="4213" y="2122"/>
                  </a:cubicBezTo>
                  <a:cubicBezTo>
                    <a:pt x="4213" y="951"/>
                    <a:pt x="3263" y="1"/>
                    <a:pt x="212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5355050" y="330597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090" y="349"/>
                  </a:moveTo>
                  <a:cubicBezTo>
                    <a:pt x="3072" y="349"/>
                    <a:pt x="3864" y="1141"/>
                    <a:pt x="3864" y="2123"/>
                  </a:cubicBezTo>
                  <a:cubicBezTo>
                    <a:pt x="3864" y="3073"/>
                    <a:pt x="3072" y="3865"/>
                    <a:pt x="2090" y="3865"/>
                  </a:cubicBezTo>
                  <a:cubicBezTo>
                    <a:pt x="1140" y="3865"/>
                    <a:pt x="349" y="3073"/>
                    <a:pt x="349" y="2091"/>
                  </a:cubicBezTo>
                  <a:cubicBezTo>
                    <a:pt x="349" y="1141"/>
                    <a:pt x="1140" y="349"/>
                    <a:pt x="2090" y="349"/>
                  </a:cubicBezTo>
                  <a:close/>
                  <a:moveTo>
                    <a:pt x="2090" y="1"/>
                  </a:moveTo>
                  <a:cubicBezTo>
                    <a:pt x="950" y="1"/>
                    <a:pt x="0" y="951"/>
                    <a:pt x="0" y="2123"/>
                  </a:cubicBezTo>
                  <a:cubicBezTo>
                    <a:pt x="0" y="3263"/>
                    <a:pt x="950" y="4213"/>
                    <a:pt x="2090" y="4213"/>
                  </a:cubicBezTo>
                  <a:cubicBezTo>
                    <a:pt x="3262" y="4213"/>
                    <a:pt x="4212" y="3263"/>
                    <a:pt x="4212" y="2123"/>
                  </a:cubicBezTo>
                  <a:cubicBezTo>
                    <a:pt x="4212" y="951"/>
                    <a:pt x="3262" y="1"/>
                    <a:pt x="209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5377200" y="3328150"/>
              <a:ext cx="61000" cy="61000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901"/>
                    <a:pt x="539" y="2439"/>
                    <a:pt x="1204" y="2439"/>
                  </a:cubicBezTo>
                  <a:cubicBezTo>
                    <a:pt x="1869" y="2439"/>
                    <a:pt x="2439" y="1901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3592650" y="3524500"/>
              <a:ext cx="104550" cy="105325"/>
            </a:xfrm>
            <a:custGeom>
              <a:avLst/>
              <a:gdLst/>
              <a:ahLst/>
              <a:cxnLst/>
              <a:rect l="l" t="t" r="r" b="b"/>
              <a:pathLst>
                <a:path w="4182" h="4213" extrusionOk="0">
                  <a:moveTo>
                    <a:pt x="2091" y="349"/>
                  </a:moveTo>
                  <a:cubicBezTo>
                    <a:pt x="3073" y="349"/>
                    <a:pt x="3864" y="1109"/>
                    <a:pt x="3864" y="2091"/>
                  </a:cubicBezTo>
                  <a:cubicBezTo>
                    <a:pt x="3864" y="3072"/>
                    <a:pt x="3073" y="3864"/>
                    <a:pt x="2091" y="3864"/>
                  </a:cubicBezTo>
                  <a:cubicBezTo>
                    <a:pt x="1141" y="3864"/>
                    <a:pt x="349" y="3072"/>
                    <a:pt x="349" y="2091"/>
                  </a:cubicBezTo>
                  <a:cubicBezTo>
                    <a:pt x="349" y="1141"/>
                    <a:pt x="1109" y="349"/>
                    <a:pt x="2091" y="349"/>
                  </a:cubicBezTo>
                  <a:close/>
                  <a:moveTo>
                    <a:pt x="2091" y="1"/>
                  </a:moveTo>
                  <a:cubicBezTo>
                    <a:pt x="951" y="1"/>
                    <a:pt x="1" y="951"/>
                    <a:pt x="1" y="2091"/>
                  </a:cubicBezTo>
                  <a:cubicBezTo>
                    <a:pt x="1" y="3262"/>
                    <a:pt x="951" y="4213"/>
                    <a:pt x="2091" y="4213"/>
                  </a:cubicBezTo>
                  <a:cubicBezTo>
                    <a:pt x="3263" y="4213"/>
                    <a:pt x="4181" y="3262"/>
                    <a:pt x="4181" y="2091"/>
                  </a:cubicBezTo>
                  <a:cubicBezTo>
                    <a:pt x="4181" y="951"/>
                    <a:pt x="3263" y="1"/>
                    <a:pt x="209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3614825" y="3546675"/>
              <a:ext cx="61000" cy="60975"/>
            </a:xfrm>
            <a:custGeom>
              <a:avLst/>
              <a:gdLst/>
              <a:ahLst/>
              <a:cxnLst/>
              <a:rect l="l" t="t" r="r" b="b"/>
              <a:pathLst>
                <a:path w="2440" h="2439" extrusionOk="0">
                  <a:moveTo>
                    <a:pt x="1204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900"/>
                    <a:pt x="539" y="2439"/>
                    <a:pt x="1204" y="2439"/>
                  </a:cubicBezTo>
                  <a:cubicBezTo>
                    <a:pt x="1869" y="2439"/>
                    <a:pt x="2439" y="1900"/>
                    <a:pt x="2439" y="1204"/>
                  </a:cubicBezTo>
                  <a:cubicBezTo>
                    <a:pt x="2439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4880000" y="2948925"/>
              <a:ext cx="173425" cy="24550"/>
            </a:xfrm>
            <a:custGeom>
              <a:avLst/>
              <a:gdLst/>
              <a:ahLst/>
              <a:cxnLst/>
              <a:rect l="l" t="t" r="r" b="b"/>
              <a:pathLst>
                <a:path w="6937" h="982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6430" y="982"/>
                  </a:lnTo>
                  <a:cubicBezTo>
                    <a:pt x="6715" y="982"/>
                    <a:pt x="6936" y="760"/>
                    <a:pt x="6936" y="507"/>
                  </a:cubicBezTo>
                  <a:cubicBezTo>
                    <a:pt x="6936" y="222"/>
                    <a:pt x="6715" y="0"/>
                    <a:pt x="64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5108025" y="2948925"/>
              <a:ext cx="81575" cy="24550"/>
            </a:xfrm>
            <a:custGeom>
              <a:avLst/>
              <a:gdLst/>
              <a:ahLst/>
              <a:cxnLst/>
              <a:rect l="l" t="t" r="r" b="b"/>
              <a:pathLst>
                <a:path w="3263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756" y="982"/>
                  </a:lnTo>
                  <a:cubicBezTo>
                    <a:pt x="3041" y="982"/>
                    <a:pt x="3262" y="760"/>
                    <a:pt x="3262" y="507"/>
                  </a:cubicBezTo>
                  <a:cubicBezTo>
                    <a:pt x="3262" y="222"/>
                    <a:pt x="3041" y="0"/>
                    <a:pt x="275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5300425" y="2948925"/>
              <a:ext cx="58600" cy="24550"/>
            </a:xfrm>
            <a:custGeom>
              <a:avLst/>
              <a:gdLst/>
              <a:ahLst/>
              <a:cxnLst/>
              <a:rect l="l" t="t" r="r" b="b"/>
              <a:pathLst>
                <a:path w="2344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507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5127025" y="3021750"/>
              <a:ext cx="197950" cy="25375"/>
            </a:xfrm>
            <a:custGeom>
              <a:avLst/>
              <a:gdLst/>
              <a:ahLst/>
              <a:cxnLst/>
              <a:rect l="l" t="t" r="r" b="b"/>
              <a:pathLst>
                <a:path w="7918" h="1015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7443" y="1014"/>
                  </a:lnTo>
                  <a:cubicBezTo>
                    <a:pt x="7696" y="1014"/>
                    <a:pt x="7918" y="793"/>
                    <a:pt x="7918" y="508"/>
                  </a:cubicBezTo>
                  <a:cubicBezTo>
                    <a:pt x="7918" y="222"/>
                    <a:pt x="7696" y="1"/>
                    <a:pt x="744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3979025" y="3617125"/>
              <a:ext cx="119575" cy="24575"/>
            </a:xfrm>
            <a:custGeom>
              <a:avLst/>
              <a:gdLst/>
              <a:ahLst/>
              <a:cxnLst/>
              <a:rect l="l" t="t" r="r" b="b"/>
              <a:pathLst>
                <a:path w="4783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307" y="983"/>
                  </a:lnTo>
                  <a:cubicBezTo>
                    <a:pt x="4561" y="983"/>
                    <a:pt x="4782" y="761"/>
                    <a:pt x="4782" y="508"/>
                  </a:cubicBezTo>
                  <a:cubicBezTo>
                    <a:pt x="4782" y="222"/>
                    <a:pt x="4561" y="1"/>
                    <a:pt x="43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4148450" y="3617125"/>
              <a:ext cx="50700" cy="24575"/>
            </a:xfrm>
            <a:custGeom>
              <a:avLst/>
              <a:gdLst/>
              <a:ahLst/>
              <a:cxnLst/>
              <a:rect l="l" t="t" r="r" b="b"/>
              <a:pathLst>
                <a:path w="2028" h="983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521" y="983"/>
                  </a:lnTo>
                  <a:cubicBezTo>
                    <a:pt x="1806" y="983"/>
                    <a:pt x="2027" y="761"/>
                    <a:pt x="2027" y="508"/>
                  </a:cubicBezTo>
                  <a:cubicBezTo>
                    <a:pt x="2027" y="222"/>
                    <a:pt x="1806" y="1"/>
                    <a:pt x="1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750175" y="3617125"/>
              <a:ext cx="136975" cy="24575"/>
            </a:xfrm>
            <a:custGeom>
              <a:avLst/>
              <a:gdLst/>
              <a:ahLst/>
              <a:cxnLst/>
              <a:rect l="l" t="t" r="r" b="b"/>
              <a:pathLst>
                <a:path w="5479" h="983" extrusionOk="0">
                  <a:moveTo>
                    <a:pt x="475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475" y="983"/>
                  </a:cubicBezTo>
                  <a:lnTo>
                    <a:pt x="4972" y="983"/>
                  </a:lnTo>
                  <a:cubicBezTo>
                    <a:pt x="5257" y="983"/>
                    <a:pt x="5479" y="761"/>
                    <a:pt x="5479" y="508"/>
                  </a:cubicBezTo>
                  <a:cubicBezTo>
                    <a:pt x="5479" y="222"/>
                    <a:pt x="5257" y="1"/>
                    <a:pt x="49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933850" y="361712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2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163450" y="3617125"/>
              <a:ext cx="73650" cy="24575"/>
            </a:xfrm>
            <a:custGeom>
              <a:avLst/>
              <a:gdLst/>
              <a:ahLst/>
              <a:cxnLst/>
              <a:rect l="l" t="t" r="r" b="b"/>
              <a:pathLst>
                <a:path w="2946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2439" y="983"/>
                  </a:lnTo>
                  <a:cubicBezTo>
                    <a:pt x="2724" y="983"/>
                    <a:pt x="2946" y="761"/>
                    <a:pt x="2946" y="508"/>
                  </a:cubicBezTo>
                  <a:cubicBezTo>
                    <a:pt x="2946" y="222"/>
                    <a:pt x="2724" y="1"/>
                    <a:pt x="243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3676575" y="2937825"/>
              <a:ext cx="139375" cy="25375"/>
            </a:xfrm>
            <a:custGeom>
              <a:avLst/>
              <a:gdLst/>
              <a:ahLst/>
              <a:cxnLst/>
              <a:rect l="l" t="t" r="r" b="b"/>
              <a:pathLst>
                <a:path w="557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5068" y="1014"/>
                  </a:lnTo>
                  <a:cubicBezTo>
                    <a:pt x="5321" y="1014"/>
                    <a:pt x="5575" y="793"/>
                    <a:pt x="5543" y="508"/>
                  </a:cubicBezTo>
                  <a:cubicBezTo>
                    <a:pt x="5543" y="223"/>
                    <a:pt x="5321" y="1"/>
                    <a:pt x="50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3852350" y="2937825"/>
              <a:ext cx="68100" cy="25375"/>
            </a:xfrm>
            <a:custGeom>
              <a:avLst/>
              <a:gdLst/>
              <a:ahLst/>
              <a:cxnLst/>
              <a:rect l="l" t="t" r="r" b="b"/>
              <a:pathLst>
                <a:path w="272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217" y="1014"/>
                  </a:lnTo>
                  <a:cubicBezTo>
                    <a:pt x="2502" y="1014"/>
                    <a:pt x="2724" y="793"/>
                    <a:pt x="2724" y="508"/>
                  </a:cubicBezTo>
                  <a:cubicBezTo>
                    <a:pt x="2724" y="223"/>
                    <a:pt x="2502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2966400" y="2846400"/>
              <a:ext cx="266050" cy="531650"/>
            </a:xfrm>
            <a:custGeom>
              <a:avLst/>
              <a:gdLst/>
              <a:ahLst/>
              <a:cxnLst/>
              <a:rect l="l" t="t" r="r" b="b"/>
              <a:pathLst>
                <a:path w="10642" h="21266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64" y="301"/>
                  </a:cubicBezTo>
                  <a:lnTo>
                    <a:pt x="10293" y="10530"/>
                  </a:lnTo>
                  <a:lnTo>
                    <a:pt x="10293" y="21076"/>
                  </a:lnTo>
                  <a:cubicBezTo>
                    <a:pt x="10293" y="21171"/>
                    <a:pt x="10388" y="21266"/>
                    <a:pt x="10483" y="21266"/>
                  </a:cubicBezTo>
                  <a:cubicBezTo>
                    <a:pt x="10546" y="21266"/>
                    <a:pt x="10641" y="21171"/>
                    <a:pt x="10641" y="21076"/>
                  </a:cubicBezTo>
                  <a:lnTo>
                    <a:pt x="10641" y="10435"/>
                  </a:lnTo>
                  <a:cubicBezTo>
                    <a:pt x="10641" y="10403"/>
                    <a:pt x="10610" y="10372"/>
                    <a:pt x="10578" y="10340"/>
                  </a:cubicBezTo>
                  <a:lnTo>
                    <a:pt x="317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2741550" y="2634600"/>
              <a:ext cx="266850" cy="266850"/>
            </a:xfrm>
            <a:custGeom>
              <a:avLst/>
              <a:gdLst/>
              <a:ahLst/>
              <a:cxnLst/>
              <a:rect l="l" t="t" r="r" b="b"/>
              <a:pathLst>
                <a:path w="10674" h="10674" extrusionOk="0">
                  <a:moveTo>
                    <a:pt x="5321" y="317"/>
                  </a:moveTo>
                  <a:cubicBezTo>
                    <a:pt x="8076" y="317"/>
                    <a:pt x="10325" y="2566"/>
                    <a:pt x="10325" y="5353"/>
                  </a:cubicBezTo>
                  <a:cubicBezTo>
                    <a:pt x="10325" y="8108"/>
                    <a:pt x="8076" y="10356"/>
                    <a:pt x="5321" y="10356"/>
                  </a:cubicBezTo>
                  <a:cubicBezTo>
                    <a:pt x="2566" y="10356"/>
                    <a:pt x="317" y="8108"/>
                    <a:pt x="317" y="5353"/>
                  </a:cubicBezTo>
                  <a:cubicBezTo>
                    <a:pt x="317" y="2566"/>
                    <a:pt x="2566" y="317"/>
                    <a:pt x="5321" y="317"/>
                  </a:cubicBezTo>
                  <a:close/>
                  <a:moveTo>
                    <a:pt x="5321" y="1"/>
                  </a:moveTo>
                  <a:cubicBezTo>
                    <a:pt x="2376" y="1"/>
                    <a:pt x="1" y="2408"/>
                    <a:pt x="1" y="5353"/>
                  </a:cubicBezTo>
                  <a:cubicBezTo>
                    <a:pt x="1" y="8298"/>
                    <a:pt x="2376" y="10673"/>
                    <a:pt x="5321" y="10673"/>
                  </a:cubicBezTo>
                  <a:cubicBezTo>
                    <a:pt x="8266" y="10673"/>
                    <a:pt x="10673" y="8298"/>
                    <a:pt x="10673" y="5353"/>
                  </a:cubicBezTo>
                  <a:cubicBezTo>
                    <a:pt x="10673" y="2408"/>
                    <a:pt x="8266" y="1"/>
                    <a:pt x="53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2770850" y="2673800"/>
              <a:ext cx="207450" cy="188450"/>
            </a:xfrm>
            <a:custGeom>
              <a:avLst/>
              <a:gdLst/>
              <a:ahLst/>
              <a:cxnLst/>
              <a:rect l="l" t="t" r="r" b="b"/>
              <a:pathLst>
                <a:path w="8298" h="7538" extrusionOk="0">
                  <a:moveTo>
                    <a:pt x="4161" y="0"/>
                  </a:moveTo>
                  <a:cubicBezTo>
                    <a:pt x="3199" y="0"/>
                    <a:pt x="2233" y="365"/>
                    <a:pt x="1489" y="1093"/>
                  </a:cubicBezTo>
                  <a:cubicBezTo>
                    <a:pt x="0" y="2581"/>
                    <a:pt x="0" y="4957"/>
                    <a:pt x="1489" y="6445"/>
                  </a:cubicBezTo>
                  <a:cubicBezTo>
                    <a:pt x="2233" y="7173"/>
                    <a:pt x="3199" y="7538"/>
                    <a:pt x="4161" y="7538"/>
                  </a:cubicBezTo>
                  <a:cubicBezTo>
                    <a:pt x="5123" y="7538"/>
                    <a:pt x="6081" y="7173"/>
                    <a:pt x="6809" y="6445"/>
                  </a:cubicBezTo>
                  <a:cubicBezTo>
                    <a:pt x="8298" y="4957"/>
                    <a:pt x="8298" y="2581"/>
                    <a:pt x="6809" y="1093"/>
                  </a:cubicBezTo>
                  <a:cubicBezTo>
                    <a:pt x="6081" y="365"/>
                    <a:pt x="5123" y="0"/>
                    <a:pt x="416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3700325" y="2547525"/>
              <a:ext cx="8750" cy="292150"/>
            </a:xfrm>
            <a:custGeom>
              <a:avLst/>
              <a:gdLst/>
              <a:ahLst/>
              <a:cxnLst/>
              <a:rect l="l" t="t" r="r" b="b"/>
              <a:pathLst>
                <a:path w="350" h="11686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lnTo>
                    <a:pt x="1" y="11528"/>
                  </a:lnTo>
                  <a:cubicBezTo>
                    <a:pt x="1" y="11623"/>
                    <a:pt x="96" y="11686"/>
                    <a:pt x="191" y="11686"/>
                  </a:cubicBezTo>
                  <a:cubicBezTo>
                    <a:pt x="254" y="11686"/>
                    <a:pt x="349" y="11623"/>
                    <a:pt x="349" y="11528"/>
                  </a:cubicBezTo>
                  <a:lnTo>
                    <a:pt x="349" y="158"/>
                  </a:lnTo>
                  <a:cubicBezTo>
                    <a:pt x="349" y="63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2598250" y="3306775"/>
              <a:ext cx="424400" cy="669025"/>
            </a:xfrm>
            <a:custGeom>
              <a:avLst/>
              <a:gdLst/>
              <a:ahLst/>
              <a:cxnLst/>
              <a:rect l="l" t="t" r="r" b="b"/>
              <a:pathLst>
                <a:path w="16976" h="26761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6532"/>
                  </a:lnTo>
                  <a:cubicBezTo>
                    <a:pt x="0" y="16563"/>
                    <a:pt x="32" y="16595"/>
                    <a:pt x="64" y="16627"/>
                  </a:cubicBezTo>
                  <a:lnTo>
                    <a:pt x="10103" y="26697"/>
                  </a:lnTo>
                  <a:cubicBezTo>
                    <a:pt x="10135" y="26729"/>
                    <a:pt x="10198" y="26761"/>
                    <a:pt x="10230" y="26761"/>
                  </a:cubicBezTo>
                  <a:lnTo>
                    <a:pt x="16817" y="26761"/>
                  </a:lnTo>
                  <a:cubicBezTo>
                    <a:pt x="16912" y="26761"/>
                    <a:pt x="16975" y="26666"/>
                    <a:pt x="16975" y="26571"/>
                  </a:cubicBezTo>
                  <a:cubicBezTo>
                    <a:pt x="16975" y="26476"/>
                    <a:pt x="16880" y="26412"/>
                    <a:pt x="16785" y="26412"/>
                  </a:cubicBezTo>
                  <a:lnTo>
                    <a:pt x="10293" y="26412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914000" y="2241900"/>
              <a:ext cx="8725" cy="249425"/>
            </a:xfrm>
            <a:custGeom>
              <a:avLst/>
              <a:gdLst/>
              <a:ahLst/>
              <a:cxnLst/>
              <a:rect l="l" t="t" r="r" b="b"/>
              <a:pathLst>
                <a:path w="349" h="9977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787"/>
                  </a:lnTo>
                  <a:cubicBezTo>
                    <a:pt x="1" y="9882"/>
                    <a:pt x="96" y="9977"/>
                    <a:pt x="191" y="9977"/>
                  </a:cubicBezTo>
                  <a:cubicBezTo>
                    <a:pt x="286" y="9977"/>
                    <a:pt x="349" y="9882"/>
                    <a:pt x="349" y="9787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4192800" y="2458050"/>
              <a:ext cx="240700" cy="240700"/>
            </a:xfrm>
            <a:custGeom>
              <a:avLst/>
              <a:gdLst/>
              <a:ahLst/>
              <a:cxnLst/>
              <a:rect l="l" t="t" r="r" b="b"/>
              <a:pathLst>
                <a:path w="9628" h="9628" extrusionOk="0">
                  <a:moveTo>
                    <a:pt x="4814" y="1014"/>
                  </a:moveTo>
                  <a:cubicBezTo>
                    <a:pt x="6936" y="1014"/>
                    <a:pt x="8646" y="2724"/>
                    <a:pt x="8646" y="4814"/>
                  </a:cubicBezTo>
                  <a:cubicBezTo>
                    <a:pt x="8646" y="6904"/>
                    <a:pt x="6936" y="8614"/>
                    <a:pt x="4814" y="8614"/>
                  </a:cubicBezTo>
                  <a:cubicBezTo>
                    <a:pt x="2724" y="8614"/>
                    <a:pt x="1013" y="6904"/>
                    <a:pt x="1013" y="4814"/>
                  </a:cubicBezTo>
                  <a:cubicBezTo>
                    <a:pt x="1013" y="2724"/>
                    <a:pt x="2724" y="1014"/>
                    <a:pt x="4814" y="1014"/>
                  </a:cubicBezTo>
                  <a:close/>
                  <a:moveTo>
                    <a:pt x="4814" y="1"/>
                  </a:moveTo>
                  <a:cubicBezTo>
                    <a:pt x="2185" y="1"/>
                    <a:pt x="0" y="2154"/>
                    <a:pt x="0" y="4814"/>
                  </a:cubicBezTo>
                  <a:cubicBezTo>
                    <a:pt x="0" y="7474"/>
                    <a:pt x="2185" y="9628"/>
                    <a:pt x="4814" y="9628"/>
                  </a:cubicBezTo>
                  <a:cubicBezTo>
                    <a:pt x="7474" y="9628"/>
                    <a:pt x="9627" y="7474"/>
                    <a:pt x="9627" y="4814"/>
                  </a:cubicBezTo>
                  <a:cubicBezTo>
                    <a:pt x="9627" y="2154"/>
                    <a:pt x="7474" y="1"/>
                    <a:pt x="481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4135000" y="1664750"/>
              <a:ext cx="438625" cy="438625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1362"/>
                  </a:moveTo>
                  <a:cubicBezTo>
                    <a:pt x="12858" y="1362"/>
                    <a:pt x="16183" y="4687"/>
                    <a:pt x="16183" y="8773"/>
                  </a:cubicBezTo>
                  <a:cubicBezTo>
                    <a:pt x="16183" y="12858"/>
                    <a:pt x="12858" y="16183"/>
                    <a:pt x="8772" y="16183"/>
                  </a:cubicBezTo>
                  <a:cubicBezTo>
                    <a:pt x="4687" y="16183"/>
                    <a:pt x="1362" y="12858"/>
                    <a:pt x="1362" y="8773"/>
                  </a:cubicBezTo>
                  <a:cubicBezTo>
                    <a:pt x="1362" y="4687"/>
                    <a:pt x="4687" y="1362"/>
                    <a:pt x="8772" y="1362"/>
                  </a:cubicBezTo>
                  <a:close/>
                  <a:moveTo>
                    <a:pt x="8772" y="0"/>
                  </a:moveTo>
                  <a:cubicBezTo>
                    <a:pt x="3959" y="0"/>
                    <a:pt x="0" y="3927"/>
                    <a:pt x="0" y="8773"/>
                  </a:cubicBezTo>
                  <a:cubicBezTo>
                    <a:pt x="0" y="13618"/>
                    <a:pt x="3959" y="17545"/>
                    <a:pt x="8772" y="17545"/>
                  </a:cubicBezTo>
                  <a:cubicBezTo>
                    <a:pt x="13618" y="17545"/>
                    <a:pt x="17545" y="13586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285475" y="2764450"/>
              <a:ext cx="172625" cy="172625"/>
            </a:xfrm>
            <a:custGeom>
              <a:avLst/>
              <a:gdLst/>
              <a:ahLst/>
              <a:cxnLst/>
              <a:rect l="l" t="t" r="r" b="b"/>
              <a:pathLst>
                <a:path w="6905" h="6905" extrusionOk="0">
                  <a:moveTo>
                    <a:pt x="3452" y="1014"/>
                  </a:moveTo>
                  <a:cubicBezTo>
                    <a:pt x="4814" y="1014"/>
                    <a:pt x="5891" y="2091"/>
                    <a:pt x="5891" y="3452"/>
                  </a:cubicBezTo>
                  <a:cubicBezTo>
                    <a:pt x="5891" y="4782"/>
                    <a:pt x="4782" y="5891"/>
                    <a:pt x="3452" y="5891"/>
                  </a:cubicBezTo>
                  <a:cubicBezTo>
                    <a:pt x="2090" y="5891"/>
                    <a:pt x="1014" y="4782"/>
                    <a:pt x="1014" y="3452"/>
                  </a:cubicBezTo>
                  <a:cubicBezTo>
                    <a:pt x="1014" y="2091"/>
                    <a:pt x="2122" y="1014"/>
                    <a:pt x="3452" y="1014"/>
                  </a:cubicBezTo>
                  <a:close/>
                  <a:moveTo>
                    <a:pt x="3452" y="0"/>
                  </a:moveTo>
                  <a:cubicBezTo>
                    <a:pt x="1552" y="0"/>
                    <a:pt x="0" y="1552"/>
                    <a:pt x="0" y="3452"/>
                  </a:cubicBezTo>
                  <a:cubicBezTo>
                    <a:pt x="0" y="5352"/>
                    <a:pt x="1552" y="6904"/>
                    <a:pt x="3452" y="6904"/>
                  </a:cubicBezTo>
                  <a:cubicBezTo>
                    <a:pt x="5352" y="6904"/>
                    <a:pt x="6904" y="5352"/>
                    <a:pt x="6904" y="3452"/>
                  </a:cubicBezTo>
                  <a:cubicBezTo>
                    <a:pt x="6904" y="1552"/>
                    <a:pt x="5352" y="0"/>
                    <a:pt x="34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5016975" y="1886425"/>
              <a:ext cx="254950" cy="254950"/>
            </a:xfrm>
            <a:custGeom>
              <a:avLst/>
              <a:gdLst/>
              <a:ahLst/>
              <a:cxnLst/>
              <a:rect l="l" t="t" r="r" b="b"/>
              <a:pathLst>
                <a:path w="10198" h="10198" extrusionOk="0">
                  <a:moveTo>
                    <a:pt x="5099" y="982"/>
                  </a:moveTo>
                  <a:cubicBezTo>
                    <a:pt x="7348" y="982"/>
                    <a:pt x="9185" y="2819"/>
                    <a:pt x="9185" y="5099"/>
                  </a:cubicBezTo>
                  <a:cubicBezTo>
                    <a:pt x="9185" y="7348"/>
                    <a:pt x="7348" y="9185"/>
                    <a:pt x="5099" y="9185"/>
                  </a:cubicBezTo>
                  <a:cubicBezTo>
                    <a:pt x="2851" y="9185"/>
                    <a:pt x="1014" y="7348"/>
                    <a:pt x="1014" y="5099"/>
                  </a:cubicBezTo>
                  <a:cubicBezTo>
                    <a:pt x="1014" y="2819"/>
                    <a:pt x="2851" y="982"/>
                    <a:pt x="5099" y="982"/>
                  </a:cubicBezTo>
                  <a:close/>
                  <a:moveTo>
                    <a:pt x="5099" y="1"/>
                  </a:moveTo>
                  <a:cubicBezTo>
                    <a:pt x="2281" y="1"/>
                    <a:pt x="1" y="2281"/>
                    <a:pt x="1" y="5099"/>
                  </a:cubicBezTo>
                  <a:cubicBezTo>
                    <a:pt x="1" y="7886"/>
                    <a:pt x="2281" y="10198"/>
                    <a:pt x="5099" y="10198"/>
                  </a:cubicBezTo>
                  <a:cubicBezTo>
                    <a:pt x="7918" y="10198"/>
                    <a:pt x="10198" y="7886"/>
                    <a:pt x="10198" y="5099"/>
                  </a:cubicBezTo>
                  <a:cubicBezTo>
                    <a:pt x="10198" y="2281"/>
                    <a:pt x="7918" y="1"/>
                    <a:pt x="509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6183975" y="1449400"/>
              <a:ext cx="254975" cy="254950"/>
            </a:xfrm>
            <a:custGeom>
              <a:avLst/>
              <a:gdLst/>
              <a:ahLst/>
              <a:cxnLst/>
              <a:rect l="l" t="t" r="r" b="b"/>
              <a:pathLst>
                <a:path w="10199" h="10198" extrusionOk="0">
                  <a:moveTo>
                    <a:pt x="5099" y="1014"/>
                  </a:moveTo>
                  <a:cubicBezTo>
                    <a:pt x="7348" y="1014"/>
                    <a:pt x="9185" y="2851"/>
                    <a:pt x="9185" y="5099"/>
                  </a:cubicBezTo>
                  <a:cubicBezTo>
                    <a:pt x="9185" y="7379"/>
                    <a:pt x="7348" y="9216"/>
                    <a:pt x="5099" y="9216"/>
                  </a:cubicBezTo>
                  <a:cubicBezTo>
                    <a:pt x="2819" y="9216"/>
                    <a:pt x="982" y="7379"/>
                    <a:pt x="982" y="5099"/>
                  </a:cubicBezTo>
                  <a:cubicBezTo>
                    <a:pt x="982" y="2851"/>
                    <a:pt x="2819" y="1014"/>
                    <a:pt x="5099" y="1014"/>
                  </a:cubicBezTo>
                  <a:close/>
                  <a:moveTo>
                    <a:pt x="5099" y="0"/>
                  </a:moveTo>
                  <a:cubicBezTo>
                    <a:pt x="2281" y="0"/>
                    <a:pt x="1" y="2312"/>
                    <a:pt x="1" y="5099"/>
                  </a:cubicBezTo>
                  <a:cubicBezTo>
                    <a:pt x="1" y="7918"/>
                    <a:pt x="2281" y="10198"/>
                    <a:pt x="5099" y="10198"/>
                  </a:cubicBezTo>
                  <a:cubicBezTo>
                    <a:pt x="7886" y="10198"/>
                    <a:pt x="10198" y="7918"/>
                    <a:pt x="10198" y="5099"/>
                  </a:cubicBezTo>
                  <a:cubicBezTo>
                    <a:pt x="10198" y="2312"/>
                    <a:pt x="7886" y="0"/>
                    <a:pt x="509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6605975" y="3315475"/>
              <a:ext cx="394300" cy="394325"/>
            </a:xfrm>
            <a:custGeom>
              <a:avLst/>
              <a:gdLst/>
              <a:ahLst/>
              <a:cxnLst/>
              <a:rect l="l" t="t" r="r" b="b"/>
              <a:pathLst>
                <a:path w="15772" h="15773" extrusionOk="0">
                  <a:moveTo>
                    <a:pt x="7886" y="1014"/>
                  </a:moveTo>
                  <a:cubicBezTo>
                    <a:pt x="11686" y="1014"/>
                    <a:pt x="14790" y="4118"/>
                    <a:pt x="14790" y="7887"/>
                  </a:cubicBezTo>
                  <a:cubicBezTo>
                    <a:pt x="14790" y="11687"/>
                    <a:pt x="11686" y="14790"/>
                    <a:pt x="7886" y="14790"/>
                  </a:cubicBezTo>
                  <a:cubicBezTo>
                    <a:pt x="4086" y="14790"/>
                    <a:pt x="1014" y="11687"/>
                    <a:pt x="1014" y="7887"/>
                  </a:cubicBezTo>
                  <a:cubicBezTo>
                    <a:pt x="1014" y="4118"/>
                    <a:pt x="4086" y="1014"/>
                    <a:pt x="7886" y="1014"/>
                  </a:cubicBezTo>
                  <a:close/>
                  <a:moveTo>
                    <a:pt x="7886" y="1"/>
                  </a:moveTo>
                  <a:cubicBezTo>
                    <a:pt x="3547" y="1"/>
                    <a:pt x="0" y="3548"/>
                    <a:pt x="0" y="7887"/>
                  </a:cubicBezTo>
                  <a:cubicBezTo>
                    <a:pt x="0" y="12257"/>
                    <a:pt x="3547" y="15772"/>
                    <a:pt x="7886" y="15772"/>
                  </a:cubicBezTo>
                  <a:cubicBezTo>
                    <a:pt x="12256" y="15772"/>
                    <a:pt x="15772" y="12257"/>
                    <a:pt x="15772" y="7887"/>
                  </a:cubicBezTo>
                  <a:cubicBezTo>
                    <a:pt x="15772" y="3548"/>
                    <a:pt x="12225" y="1"/>
                    <a:pt x="78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6647150" y="2157200"/>
              <a:ext cx="178150" cy="178150"/>
            </a:xfrm>
            <a:custGeom>
              <a:avLst/>
              <a:gdLst/>
              <a:ahLst/>
              <a:cxnLst/>
              <a:rect l="l" t="t" r="r" b="b"/>
              <a:pathLst>
                <a:path w="7126" h="7126" extrusionOk="0">
                  <a:moveTo>
                    <a:pt x="3579" y="1014"/>
                  </a:moveTo>
                  <a:cubicBezTo>
                    <a:pt x="4972" y="1014"/>
                    <a:pt x="6144" y="2154"/>
                    <a:pt x="6144" y="3579"/>
                  </a:cubicBezTo>
                  <a:cubicBezTo>
                    <a:pt x="6144" y="4972"/>
                    <a:pt x="4972" y="6112"/>
                    <a:pt x="3579" y="6112"/>
                  </a:cubicBezTo>
                  <a:cubicBezTo>
                    <a:pt x="2154" y="6112"/>
                    <a:pt x="1014" y="4972"/>
                    <a:pt x="1014" y="3579"/>
                  </a:cubicBezTo>
                  <a:cubicBezTo>
                    <a:pt x="1014" y="2154"/>
                    <a:pt x="2154" y="1014"/>
                    <a:pt x="3579" y="1014"/>
                  </a:cubicBezTo>
                  <a:close/>
                  <a:moveTo>
                    <a:pt x="3579" y="0"/>
                  </a:moveTo>
                  <a:cubicBezTo>
                    <a:pt x="1615" y="0"/>
                    <a:pt x="0" y="1615"/>
                    <a:pt x="0" y="3579"/>
                  </a:cubicBezTo>
                  <a:cubicBezTo>
                    <a:pt x="0" y="5542"/>
                    <a:pt x="1615" y="7126"/>
                    <a:pt x="3579" y="7126"/>
                  </a:cubicBezTo>
                  <a:cubicBezTo>
                    <a:pt x="5542" y="7126"/>
                    <a:pt x="7126" y="5542"/>
                    <a:pt x="7126" y="3579"/>
                  </a:cubicBezTo>
                  <a:cubicBezTo>
                    <a:pt x="7126" y="1615"/>
                    <a:pt x="5542" y="0"/>
                    <a:pt x="357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4713750" y="2228450"/>
              <a:ext cx="91850" cy="91075"/>
            </a:xfrm>
            <a:custGeom>
              <a:avLst/>
              <a:gdLst/>
              <a:ahLst/>
              <a:cxnLst/>
              <a:rect l="l" t="t" r="r" b="b"/>
              <a:pathLst>
                <a:path w="3674" h="3643" extrusionOk="0">
                  <a:moveTo>
                    <a:pt x="1837" y="982"/>
                  </a:moveTo>
                  <a:cubicBezTo>
                    <a:pt x="2280" y="982"/>
                    <a:pt x="2660" y="1362"/>
                    <a:pt x="2660" y="1806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14" y="2281"/>
                    <a:pt x="1014" y="1806"/>
                  </a:cubicBezTo>
                  <a:cubicBezTo>
                    <a:pt x="1014" y="1362"/>
                    <a:pt x="1394" y="982"/>
                    <a:pt x="1837" y="982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06"/>
                  </a:cubicBezTo>
                  <a:cubicBezTo>
                    <a:pt x="0" y="2819"/>
                    <a:pt x="824" y="3642"/>
                    <a:pt x="1837" y="3642"/>
                  </a:cubicBezTo>
                  <a:cubicBezTo>
                    <a:pt x="2850" y="3642"/>
                    <a:pt x="3674" y="2819"/>
                    <a:pt x="3674" y="1806"/>
                  </a:cubicBezTo>
                  <a:cubicBezTo>
                    <a:pt x="3674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3606900" y="2093075"/>
              <a:ext cx="152850" cy="153600"/>
            </a:xfrm>
            <a:custGeom>
              <a:avLst/>
              <a:gdLst/>
              <a:ahLst/>
              <a:cxnLst/>
              <a:rect l="l" t="t" r="r" b="b"/>
              <a:pathLst>
                <a:path w="6114" h="6144" extrusionOk="0">
                  <a:moveTo>
                    <a:pt x="3073" y="1014"/>
                  </a:moveTo>
                  <a:cubicBezTo>
                    <a:pt x="4181" y="1014"/>
                    <a:pt x="5131" y="1932"/>
                    <a:pt x="5131" y="3072"/>
                  </a:cubicBezTo>
                  <a:cubicBezTo>
                    <a:pt x="5131" y="4212"/>
                    <a:pt x="4181" y="5131"/>
                    <a:pt x="3073" y="5131"/>
                  </a:cubicBezTo>
                  <a:cubicBezTo>
                    <a:pt x="1933" y="5131"/>
                    <a:pt x="1014" y="4212"/>
                    <a:pt x="1014" y="3072"/>
                  </a:cubicBezTo>
                  <a:cubicBezTo>
                    <a:pt x="1014" y="1932"/>
                    <a:pt x="1933" y="1014"/>
                    <a:pt x="3073" y="1014"/>
                  </a:cubicBezTo>
                  <a:close/>
                  <a:moveTo>
                    <a:pt x="3073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44"/>
                    <a:pt x="3073" y="6144"/>
                  </a:cubicBezTo>
                  <a:cubicBezTo>
                    <a:pt x="4751" y="6144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4774700" y="1416150"/>
              <a:ext cx="152825" cy="152825"/>
            </a:xfrm>
            <a:custGeom>
              <a:avLst/>
              <a:gdLst/>
              <a:ahLst/>
              <a:cxnLst/>
              <a:rect l="l" t="t" r="r" b="b"/>
              <a:pathLst>
                <a:path w="6113" h="6113" extrusionOk="0">
                  <a:moveTo>
                    <a:pt x="3041" y="1014"/>
                  </a:moveTo>
                  <a:cubicBezTo>
                    <a:pt x="4181" y="1014"/>
                    <a:pt x="5099" y="1932"/>
                    <a:pt x="5099" y="3072"/>
                  </a:cubicBezTo>
                  <a:cubicBezTo>
                    <a:pt x="5099" y="4212"/>
                    <a:pt x="4181" y="5131"/>
                    <a:pt x="3041" y="5131"/>
                  </a:cubicBezTo>
                  <a:cubicBezTo>
                    <a:pt x="1901" y="5131"/>
                    <a:pt x="983" y="4212"/>
                    <a:pt x="983" y="3072"/>
                  </a:cubicBezTo>
                  <a:cubicBezTo>
                    <a:pt x="983" y="1932"/>
                    <a:pt x="1901" y="1014"/>
                    <a:pt x="3041" y="1014"/>
                  </a:cubicBezTo>
                  <a:close/>
                  <a:moveTo>
                    <a:pt x="3041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12"/>
                    <a:pt x="3041" y="6112"/>
                  </a:cubicBezTo>
                  <a:cubicBezTo>
                    <a:pt x="4751" y="6112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2681375" y="4073950"/>
              <a:ext cx="197975" cy="197175"/>
            </a:xfrm>
            <a:custGeom>
              <a:avLst/>
              <a:gdLst/>
              <a:ahLst/>
              <a:cxnLst/>
              <a:rect l="l" t="t" r="r" b="b"/>
              <a:pathLst>
                <a:path w="7919" h="7887" extrusionOk="0">
                  <a:moveTo>
                    <a:pt x="3959" y="982"/>
                  </a:moveTo>
                  <a:cubicBezTo>
                    <a:pt x="5575" y="982"/>
                    <a:pt x="6905" y="2313"/>
                    <a:pt x="6905" y="3928"/>
                  </a:cubicBezTo>
                  <a:cubicBezTo>
                    <a:pt x="6905" y="5574"/>
                    <a:pt x="5575" y="6873"/>
                    <a:pt x="3959" y="6873"/>
                  </a:cubicBezTo>
                  <a:cubicBezTo>
                    <a:pt x="2344" y="6873"/>
                    <a:pt x="1014" y="5574"/>
                    <a:pt x="1014" y="3928"/>
                  </a:cubicBezTo>
                  <a:cubicBezTo>
                    <a:pt x="1014" y="2313"/>
                    <a:pt x="2344" y="982"/>
                    <a:pt x="3959" y="982"/>
                  </a:cubicBezTo>
                  <a:close/>
                  <a:moveTo>
                    <a:pt x="3959" y="1"/>
                  </a:moveTo>
                  <a:cubicBezTo>
                    <a:pt x="1774" y="1"/>
                    <a:pt x="1" y="1774"/>
                    <a:pt x="1" y="3928"/>
                  </a:cubicBezTo>
                  <a:cubicBezTo>
                    <a:pt x="1" y="6113"/>
                    <a:pt x="1774" y="7886"/>
                    <a:pt x="3959" y="7886"/>
                  </a:cubicBezTo>
                  <a:cubicBezTo>
                    <a:pt x="6145" y="7886"/>
                    <a:pt x="7886" y="6113"/>
                    <a:pt x="7918" y="3928"/>
                  </a:cubicBezTo>
                  <a:cubicBezTo>
                    <a:pt x="7918" y="1774"/>
                    <a:pt x="6145" y="1"/>
                    <a:pt x="39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13"/>
          <p:cNvSpPr txBox="1"/>
          <p:nvPr/>
        </p:nvSpPr>
        <p:spPr>
          <a:xfrm>
            <a:off x="381265" y="477104"/>
            <a:ext cx="4219178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3200" dirty="0">
              <a:solidFill>
                <a:srgbClr val="00002A"/>
              </a:solidFill>
              <a:highlight>
                <a:srgbClr val="FFFFFF"/>
              </a:highlight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65" name="Google Shape;165;p13"/>
          <p:cNvSpPr txBox="1"/>
          <p:nvPr/>
        </p:nvSpPr>
        <p:spPr>
          <a:xfrm>
            <a:off x="136467" y="1996538"/>
            <a:ext cx="39445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" panose="020B0503050000020004" pitchFamily="34" charset="0"/>
                <a:ea typeface="Roboto"/>
                <a:cs typeface="Roboto"/>
                <a:sym typeface="Roboto"/>
              </a:rPr>
              <a:t>Big Data Computing-Prof. Gabriele </a:t>
            </a:r>
            <a:r>
              <a:rPr lang="en" sz="1500" dirty="0" err="1">
                <a:latin typeface="Fira Sans" panose="020B0503050000020004" pitchFamily="34" charset="0"/>
                <a:ea typeface="Roboto"/>
                <a:cs typeface="Roboto"/>
                <a:sym typeface="Roboto"/>
              </a:rPr>
              <a:t>Tolomei</a:t>
            </a:r>
            <a:endParaRPr lang="en" sz="1500" dirty="0">
              <a:latin typeface="Fira Sans" panose="020B0503050000020004" pitchFamily="34" charset="0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" panose="020B0503050000020004" pitchFamily="34" charset="0"/>
                <a:ea typeface="Roboto"/>
                <a:cs typeface="Roboto"/>
                <a:sym typeface="Roboto"/>
              </a:rPr>
              <a:t>Final project A.Y. 2022/23</a:t>
            </a:r>
            <a:endParaRPr sz="1600" dirty="0">
              <a:latin typeface="Fira Sans" panose="020B05030500000200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176;p14">
            <a:extLst>
              <a:ext uri="{FF2B5EF4-FFF2-40B4-BE49-F238E27FC236}">
                <a16:creationId xmlns:a16="http://schemas.microsoft.com/office/drawing/2014/main" id="{DC4576CA-B8CC-21D0-3A67-D333A905577E}"/>
              </a:ext>
            </a:extLst>
          </p:cNvPr>
          <p:cNvSpPr txBox="1"/>
          <p:nvPr/>
        </p:nvSpPr>
        <p:spPr>
          <a:xfrm>
            <a:off x="164578" y="332715"/>
            <a:ext cx="5014051" cy="1580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Videogame Playability analysis with </a:t>
            </a:r>
            <a:r>
              <a:rPr lang="en" sz="2800" dirty="0" err="1">
                <a:latin typeface="Fira Sans Medium"/>
                <a:ea typeface="Fira Sans Medium"/>
                <a:cs typeface="Fira Sans Medium"/>
                <a:sym typeface="Fira Sans Medium"/>
              </a:rPr>
              <a:t>Pyspark</a:t>
            </a: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 using players reviews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" name="Google Shape;165;p13">
            <a:extLst>
              <a:ext uri="{FF2B5EF4-FFF2-40B4-BE49-F238E27FC236}">
                <a16:creationId xmlns:a16="http://schemas.microsoft.com/office/drawing/2014/main" id="{4D9BFB4B-251D-2541-154D-6A314D9066FF}"/>
              </a:ext>
            </a:extLst>
          </p:cNvPr>
          <p:cNvSpPr txBox="1"/>
          <p:nvPr/>
        </p:nvSpPr>
        <p:spPr>
          <a:xfrm>
            <a:off x="163891" y="2673699"/>
            <a:ext cx="39445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" panose="020B0503050000020004" pitchFamily="34" charset="0"/>
                <a:ea typeface="Roboto"/>
                <a:cs typeface="Roboto"/>
                <a:sym typeface="Roboto"/>
              </a:rPr>
              <a:t>MSc in Computer Science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" panose="020B0503050000020004" pitchFamily="34" charset="0"/>
                <a:ea typeface="Roboto"/>
                <a:cs typeface="Roboto"/>
                <a:sym typeface="Roboto"/>
              </a:rPr>
              <a:t>De </a:t>
            </a:r>
            <a:r>
              <a:rPr lang="en" sz="1500" dirty="0" err="1">
                <a:latin typeface="Fira Sans" panose="020B0503050000020004" pitchFamily="34" charset="0"/>
                <a:ea typeface="Roboto"/>
                <a:cs typeface="Roboto"/>
                <a:sym typeface="Roboto"/>
              </a:rPr>
              <a:t>Sio</a:t>
            </a:r>
            <a:r>
              <a:rPr lang="en" sz="1500" dirty="0">
                <a:latin typeface="Fira Sans" panose="020B0503050000020004" pitchFamily="34" charset="0"/>
                <a:ea typeface="Roboto"/>
                <a:cs typeface="Roboto"/>
                <a:sym typeface="Roboto"/>
              </a:rPr>
              <a:t> Ilaria- </a:t>
            </a:r>
            <a:r>
              <a:rPr lang="en" sz="1500" dirty="0" err="1">
                <a:latin typeface="Fira Sans" panose="020B0503050000020004" pitchFamily="34" charset="0"/>
                <a:ea typeface="Roboto"/>
                <a:cs typeface="Roboto"/>
                <a:sym typeface="Roboto"/>
              </a:rPr>
              <a:t>Matr</a:t>
            </a:r>
            <a:r>
              <a:rPr lang="en" sz="1500" dirty="0">
                <a:latin typeface="Fira Sans" panose="020B0503050000020004" pitchFamily="34" charset="0"/>
                <a:ea typeface="Roboto"/>
                <a:cs typeface="Roboto"/>
                <a:sym typeface="Roboto"/>
              </a:rPr>
              <a:t>. 2064970</a:t>
            </a:r>
            <a:endParaRPr sz="1600" dirty="0">
              <a:latin typeface="Fira Sans" panose="020B0503050000020004" pitchFamily="34" charset="0"/>
              <a:ea typeface="Roboto"/>
              <a:cs typeface="Roboto"/>
              <a:sym typeface="Roboto"/>
            </a:endParaRPr>
          </a:p>
        </p:txBody>
      </p:sp>
      <p:pic>
        <p:nvPicPr>
          <p:cNvPr id="2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3509E5B3-109B-FC97-E79D-AAD14FC6A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66" y="3748236"/>
            <a:ext cx="3343481" cy="138901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23AEA3-CFA8-5F23-9416-CBA562EB8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45;p39">
            <a:extLst>
              <a:ext uri="{FF2B5EF4-FFF2-40B4-BE49-F238E27FC236}">
                <a16:creationId xmlns:a16="http://schemas.microsoft.com/office/drawing/2014/main" id="{69EBBA0C-933E-AAA1-32D9-D39EC6C4B319}"/>
              </a:ext>
            </a:extLst>
          </p:cNvPr>
          <p:cNvSpPr/>
          <p:nvPr/>
        </p:nvSpPr>
        <p:spPr>
          <a:xfrm>
            <a:off x="705885" y="1652584"/>
            <a:ext cx="794134" cy="884724"/>
          </a:xfrm>
          <a:custGeom>
            <a:avLst/>
            <a:gdLst/>
            <a:ahLst/>
            <a:cxnLst/>
            <a:rect l="l" t="t" r="r" b="b"/>
            <a:pathLst>
              <a:path w="24291" h="27062" extrusionOk="0">
                <a:moveTo>
                  <a:pt x="12145" y="1"/>
                </a:moveTo>
                <a:cubicBezTo>
                  <a:pt x="11631" y="1"/>
                  <a:pt x="11116" y="112"/>
                  <a:pt x="10736" y="333"/>
                </a:cubicBezTo>
                <a:lnTo>
                  <a:pt x="1426" y="5685"/>
                </a:lnTo>
                <a:cubicBezTo>
                  <a:pt x="634" y="6160"/>
                  <a:pt x="0" y="7237"/>
                  <a:pt x="0" y="8155"/>
                </a:cubicBezTo>
                <a:lnTo>
                  <a:pt x="0" y="18891"/>
                </a:lnTo>
                <a:cubicBezTo>
                  <a:pt x="0" y="19335"/>
                  <a:pt x="159" y="19841"/>
                  <a:pt x="412" y="20285"/>
                </a:cubicBezTo>
                <a:cubicBezTo>
                  <a:pt x="665" y="20728"/>
                  <a:pt x="1045" y="21140"/>
                  <a:pt x="1426" y="21361"/>
                </a:cubicBezTo>
                <a:lnTo>
                  <a:pt x="10736" y="26713"/>
                </a:lnTo>
                <a:cubicBezTo>
                  <a:pt x="10831" y="26777"/>
                  <a:pt x="10926" y="26840"/>
                  <a:pt x="11053" y="26872"/>
                </a:cubicBezTo>
                <a:cubicBezTo>
                  <a:pt x="11148" y="26903"/>
                  <a:pt x="11275" y="26935"/>
                  <a:pt x="11401" y="26967"/>
                </a:cubicBezTo>
                <a:cubicBezTo>
                  <a:pt x="11639" y="27030"/>
                  <a:pt x="11892" y="27062"/>
                  <a:pt x="12145" y="27062"/>
                </a:cubicBezTo>
                <a:cubicBezTo>
                  <a:pt x="12399" y="27062"/>
                  <a:pt x="12652" y="27030"/>
                  <a:pt x="12890" y="26967"/>
                </a:cubicBezTo>
                <a:cubicBezTo>
                  <a:pt x="13080" y="26935"/>
                  <a:pt x="13238" y="26872"/>
                  <a:pt x="13396" y="26808"/>
                </a:cubicBezTo>
                <a:cubicBezTo>
                  <a:pt x="13460" y="26777"/>
                  <a:pt x="13523" y="26745"/>
                  <a:pt x="13555" y="26713"/>
                </a:cubicBezTo>
                <a:lnTo>
                  <a:pt x="22865" y="21361"/>
                </a:lnTo>
                <a:cubicBezTo>
                  <a:pt x="23277" y="21140"/>
                  <a:pt x="23626" y="20728"/>
                  <a:pt x="23879" y="20285"/>
                </a:cubicBezTo>
                <a:cubicBezTo>
                  <a:pt x="24132" y="19841"/>
                  <a:pt x="24291" y="19335"/>
                  <a:pt x="24291" y="18891"/>
                </a:cubicBezTo>
                <a:lnTo>
                  <a:pt x="24291" y="8155"/>
                </a:lnTo>
                <a:cubicBezTo>
                  <a:pt x="24291" y="7237"/>
                  <a:pt x="23657" y="6160"/>
                  <a:pt x="22865" y="5685"/>
                </a:cubicBezTo>
                <a:lnTo>
                  <a:pt x="13555" y="333"/>
                </a:lnTo>
                <a:cubicBezTo>
                  <a:pt x="13175" y="112"/>
                  <a:pt x="12660" y="1"/>
                  <a:pt x="12145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76" name="Google Shape;4476;p39"/>
          <p:cNvGrpSpPr/>
          <p:nvPr/>
        </p:nvGrpSpPr>
        <p:grpSpPr>
          <a:xfrm>
            <a:off x="571274" y="1547724"/>
            <a:ext cx="1071627" cy="1168921"/>
            <a:chOff x="660451" y="2816806"/>
            <a:chExt cx="1071627" cy="1168921"/>
          </a:xfrm>
        </p:grpSpPr>
        <p:sp>
          <p:nvSpPr>
            <p:cNvPr id="4477" name="Google Shape;4477;p39"/>
            <p:cNvSpPr/>
            <p:nvPr/>
          </p:nvSpPr>
          <p:spPr>
            <a:xfrm>
              <a:off x="691509" y="2816806"/>
              <a:ext cx="1008466" cy="568424"/>
            </a:xfrm>
            <a:custGeom>
              <a:avLst/>
              <a:gdLst/>
              <a:ahLst/>
              <a:cxnLst/>
              <a:rect l="l" t="t" r="r" b="b"/>
              <a:pathLst>
                <a:path w="30847" h="17387" extrusionOk="0">
                  <a:moveTo>
                    <a:pt x="15424" y="0"/>
                  </a:moveTo>
                  <a:cubicBezTo>
                    <a:pt x="14980" y="0"/>
                    <a:pt x="14537" y="95"/>
                    <a:pt x="14220" y="285"/>
                  </a:cubicBezTo>
                  <a:lnTo>
                    <a:pt x="1236" y="7791"/>
                  </a:lnTo>
                  <a:cubicBezTo>
                    <a:pt x="888" y="7981"/>
                    <a:pt x="603" y="8297"/>
                    <a:pt x="349" y="8678"/>
                  </a:cubicBezTo>
                  <a:cubicBezTo>
                    <a:pt x="128" y="9089"/>
                    <a:pt x="1" y="9501"/>
                    <a:pt x="1" y="9881"/>
                  </a:cubicBezTo>
                  <a:lnTo>
                    <a:pt x="1" y="17386"/>
                  </a:lnTo>
                  <a:lnTo>
                    <a:pt x="381" y="17386"/>
                  </a:lnTo>
                  <a:lnTo>
                    <a:pt x="381" y="9881"/>
                  </a:lnTo>
                  <a:cubicBezTo>
                    <a:pt x="381" y="9564"/>
                    <a:pt x="508" y="9216"/>
                    <a:pt x="698" y="8868"/>
                  </a:cubicBezTo>
                  <a:cubicBezTo>
                    <a:pt x="888" y="8551"/>
                    <a:pt x="1141" y="8266"/>
                    <a:pt x="1426" y="8139"/>
                  </a:cubicBezTo>
                  <a:lnTo>
                    <a:pt x="14410" y="602"/>
                  </a:lnTo>
                  <a:cubicBezTo>
                    <a:pt x="14695" y="475"/>
                    <a:pt x="15044" y="380"/>
                    <a:pt x="15424" y="380"/>
                  </a:cubicBezTo>
                  <a:cubicBezTo>
                    <a:pt x="15804" y="380"/>
                    <a:pt x="16184" y="475"/>
                    <a:pt x="16437" y="602"/>
                  </a:cubicBezTo>
                  <a:lnTo>
                    <a:pt x="29453" y="8139"/>
                  </a:lnTo>
                  <a:cubicBezTo>
                    <a:pt x="29706" y="8266"/>
                    <a:pt x="29960" y="8551"/>
                    <a:pt x="30150" y="8868"/>
                  </a:cubicBezTo>
                  <a:cubicBezTo>
                    <a:pt x="30372" y="9216"/>
                    <a:pt x="30467" y="9564"/>
                    <a:pt x="30467" y="9881"/>
                  </a:cubicBezTo>
                  <a:lnTo>
                    <a:pt x="30467" y="17386"/>
                  </a:lnTo>
                  <a:lnTo>
                    <a:pt x="30847" y="17386"/>
                  </a:lnTo>
                  <a:lnTo>
                    <a:pt x="30847" y="9881"/>
                  </a:lnTo>
                  <a:cubicBezTo>
                    <a:pt x="30847" y="9501"/>
                    <a:pt x="30720" y="9089"/>
                    <a:pt x="30498" y="8678"/>
                  </a:cubicBezTo>
                  <a:cubicBezTo>
                    <a:pt x="30277" y="8297"/>
                    <a:pt x="29960" y="7981"/>
                    <a:pt x="29643" y="7791"/>
                  </a:cubicBezTo>
                  <a:lnTo>
                    <a:pt x="16659" y="285"/>
                  </a:lnTo>
                  <a:cubicBezTo>
                    <a:pt x="16310" y="95"/>
                    <a:pt x="15899" y="0"/>
                    <a:pt x="154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39"/>
            <p:cNvSpPr/>
            <p:nvPr/>
          </p:nvSpPr>
          <p:spPr>
            <a:xfrm>
              <a:off x="660451" y="3385198"/>
              <a:ext cx="1071627" cy="600529"/>
            </a:xfrm>
            <a:custGeom>
              <a:avLst/>
              <a:gdLst/>
              <a:ahLst/>
              <a:cxnLst/>
              <a:rect l="l" t="t" r="r" b="b"/>
              <a:pathLst>
                <a:path w="32779" h="18369" extrusionOk="0">
                  <a:moveTo>
                    <a:pt x="1" y="0"/>
                  </a:moveTo>
                  <a:lnTo>
                    <a:pt x="1" y="7506"/>
                  </a:lnTo>
                  <a:cubicBezTo>
                    <a:pt x="1" y="8044"/>
                    <a:pt x="159" y="8646"/>
                    <a:pt x="476" y="9184"/>
                  </a:cubicBezTo>
                  <a:cubicBezTo>
                    <a:pt x="793" y="9723"/>
                    <a:pt x="1204" y="10166"/>
                    <a:pt x="1679" y="10451"/>
                  </a:cubicBezTo>
                  <a:lnTo>
                    <a:pt x="14695" y="17957"/>
                  </a:lnTo>
                  <a:cubicBezTo>
                    <a:pt x="15170" y="18210"/>
                    <a:pt x="15772" y="18368"/>
                    <a:pt x="16374" y="18368"/>
                  </a:cubicBezTo>
                  <a:cubicBezTo>
                    <a:pt x="17007" y="18368"/>
                    <a:pt x="17609" y="18210"/>
                    <a:pt x="18084" y="17957"/>
                  </a:cubicBezTo>
                  <a:lnTo>
                    <a:pt x="31068" y="10451"/>
                  </a:lnTo>
                  <a:cubicBezTo>
                    <a:pt x="31543" y="10166"/>
                    <a:pt x="31987" y="9723"/>
                    <a:pt x="32272" y="9184"/>
                  </a:cubicBezTo>
                  <a:cubicBezTo>
                    <a:pt x="32588" y="8646"/>
                    <a:pt x="32778" y="8044"/>
                    <a:pt x="32778" y="7506"/>
                  </a:cubicBezTo>
                  <a:lnTo>
                    <a:pt x="32778" y="0"/>
                  </a:lnTo>
                  <a:lnTo>
                    <a:pt x="30435" y="0"/>
                  </a:lnTo>
                  <a:lnTo>
                    <a:pt x="30435" y="7506"/>
                  </a:lnTo>
                  <a:cubicBezTo>
                    <a:pt x="30435" y="7633"/>
                    <a:pt x="30403" y="7823"/>
                    <a:pt x="30276" y="8044"/>
                  </a:cubicBezTo>
                  <a:cubicBezTo>
                    <a:pt x="30150" y="8234"/>
                    <a:pt x="29991" y="8393"/>
                    <a:pt x="29928" y="8456"/>
                  </a:cubicBezTo>
                  <a:lnTo>
                    <a:pt x="16912" y="15930"/>
                  </a:lnTo>
                  <a:cubicBezTo>
                    <a:pt x="16817" y="15993"/>
                    <a:pt x="16627" y="16057"/>
                    <a:pt x="16374" y="16057"/>
                  </a:cubicBezTo>
                  <a:cubicBezTo>
                    <a:pt x="16120" y="16057"/>
                    <a:pt x="15930" y="15993"/>
                    <a:pt x="15835" y="15930"/>
                  </a:cubicBezTo>
                  <a:lnTo>
                    <a:pt x="2851" y="8456"/>
                  </a:lnTo>
                  <a:cubicBezTo>
                    <a:pt x="2756" y="8393"/>
                    <a:pt x="2598" y="8266"/>
                    <a:pt x="2471" y="8044"/>
                  </a:cubicBezTo>
                  <a:cubicBezTo>
                    <a:pt x="2344" y="7823"/>
                    <a:pt x="2313" y="7633"/>
                    <a:pt x="2313" y="7506"/>
                  </a:cubicBezTo>
                  <a:lnTo>
                    <a:pt x="231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52" name="Google Shape;4552;p39"/>
          <p:cNvSpPr txBox="1"/>
          <p:nvPr/>
        </p:nvSpPr>
        <p:spPr>
          <a:xfrm>
            <a:off x="394202" y="1964596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TF-IDF</a:t>
            </a:r>
            <a:endParaRPr dirty="0">
              <a:solidFill>
                <a:schemeClr val="bg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53" name="Google Shape;4553;p39"/>
          <p:cNvSpPr txBox="1"/>
          <p:nvPr/>
        </p:nvSpPr>
        <p:spPr>
          <a:xfrm>
            <a:off x="-11913" y="2520837"/>
            <a:ext cx="2229730" cy="1970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100" dirty="0">
                <a:effectLst/>
                <a:latin typeface="Fira Sans" panose="020B0503050000020004" pitchFamily="34" charset="0"/>
              </a:rPr>
              <a:t>A statistical metric employed to assess the significance of a word within a document in a corpus that </a:t>
            </a:r>
            <a:r>
              <a:rPr lang="en-GB" sz="1100" b="0" i="0" u="none" strike="noStrike" dirty="0">
                <a:solidFill>
                  <a:srgbClr val="212121"/>
                </a:solidFill>
                <a:effectLst/>
                <a:latin typeface="Fira Sans" panose="020B0503050000020004" pitchFamily="34" charset="0"/>
              </a:rPr>
              <a:t>that combines two key concepts: </a:t>
            </a:r>
          </a:p>
          <a:p>
            <a:pPr algn="ctr"/>
            <a:r>
              <a:rPr lang="en-GB" sz="1100" b="1" dirty="0">
                <a:solidFill>
                  <a:srgbClr val="212121"/>
                </a:solidFill>
                <a:latin typeface="Fira Sans" panose="020B0503050000020004" pitchFamily="34" charset="0"/>
              </a:rPr>
              <a:t>T</a:t>
            </a:r>
            <a:r>
              <a:rPr lang="en-GB" sz="1100" b="1" i="0" u="none" strike="noStrike" dirty="0">
                <a:solidFill>
                  <a:srgbClr val="212121"/>
                </a:solidFill>
                <a:effectLst/>
                <a:latin typeface="Fira Sans" panose="020B0503050000020004" pitchFamily="34" charset="0"/>
              </a:rPr>
              <a:t>erm frequency</a:t>
            </a:r>
            <a:r>
              <a:rPr lang="en-GB" sz="1100" b="0" i="0" u="none" strike="noStrike" dirty="0">
                <a:solidFill>
                  <a:srgbClr val="212121"/>
                </a:solidFill>
                <a:effectLst/>
                <a:latin typeface="Fira Sans" panose="020B0503050000020004" pitchFamily="34" charset="0"/>
              </a:rPr>
              <a:t> (TF), </a:t>
            </a:r>
          </a:p>
          <a:p>
            <a:pPr algn="ctr"/>
            <a:r>
              <a:rPr lang="en-GB" sz="1100" b="1" dirty="0">
                <a:solidFill>
                  <a:srgbClr val="212121"/>
                </a:solidFill>
                <a:latin typeface="Fira Sans" panose="020B0503050000020004" pitchFamily="34" charset="0"/>
              </a:rPr>
              <a:t>I</a:t>
            </a:r>
            <a:r>
              <a:rPr lang="en-GB" sz="1100" b="1" i="0" u="none" strike="noStrike" dirty="0">
                <a:solidFill>
                  <a:srgbClr val="212121"/>
                </a:solidFill>
                <a:effectLst/>
                <a:latin typeface="Fira Sans" panose="020B0503050000020004" pitchFamily="34" charset="0"/>
              </a:rPr>
              <a:t>nverse document frequency</a:t>
            </a:r>
            <a:r>
              <a:rPr lang="en-GB" sz="1100" b="0" i="0" u="none" strike="noStrike" dirty="0">
                <a:solidFill>
                  <a:srgbClr val="212121"/>
                </a:solidFill>
                <a:effectLst/>
                <a:latin typeface="Fira Sans" panose="020B0503050000020004" pitchFamily="34" charset="0"/>
              </a:rPr>
              <a:t> (IDF).</a:t>
            </a:r>
            <a:endParaRPr lang="en-GB" sz="1100" dirty="0">
              <a:effectLst/>
              <a:latin typeface="Fira Sans" panose="020B0503050000020004" pitchFamily="34" charset="0"/>
            </a:endParaRPr>
          </a:p>
        </p:txBody>
      </p:sp>
      <p:sp>
        <p:nvSpPr>
          <p:cNvPr id="4561" name="Google Shape;4561;p39"/>
          <p:cNvSpPr txBox="1"/>
          <p:nvPr/>
        </p:nvSpPr>
        <p:spPr>
          <a:xfrm>
            <a:off x="7275016" y="2510249"/>
            <a:ext cx="1952081" cy="1502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i="0" u="none" strike="noStrike" dirty="0">
                <a:effectLst/>
                <a:latin typeface="Fira Sans" panose="020B0503050000020004" pitchFamily="34" charset="0"/>
              </a:rPr>
              <a:t>Principal Component Analysis </a:t>
            </a:r>
            <a:r>
              <a:rPr lang="en-GB" sz="1100" b="0" i="0" u="none" strike="noStrike" dirty="0">
                <a:effectLst/>
                <a:latin typeface="Fira Sans" panose="020B0503050000020004" pitchFamily="34" charset="0"/>
              </a:rPr>
              <a:t>(PCA) is a statistical technique used for dimensionality reduction.</a:t>
            </a:r>
            <a:endParaRPr sz="1100" dirty="0"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5" name="Google Shape;4486;p39">
            <a:extLst>
              <a:ext uri="{FF2B5EF4-FFF2-40B4-BE49-F238E27FC236}">
                <a16:creationId xmlns:a16="http://schemas.microsoft.com/office/drawing/2014/main" id="{56AB006D-C90E-D996-7025-8E80C72FA2C2}"/>
              </a:ext>
            </a:extLst>
          </p:cNvPr>
          <p:cNvSpPr/>
          <p:nvPr/>
        </p:nvSpPr>
        <p:spPr>
          <a:xfrm>
            <a:off x="7747001" y="2147910"/>
            <a:ext cx="1008466" cy="568424"/>
          </a:xfrm>
          <a:custGeom>
            <a:avLst/>
            <a:gdLst/>
            <a:ahLst/>
            <a:cxnLst/>
            <a:rect l="l" t="t" r="r" b="b"/>
            <a:pathLst>
              <a:path w="30847" h="17387" extrusionOk="0">
                <a:moveTo>
                  <a:pt x="1" y="0"/>
                </a:moveTo>
                <a:lnTo>
                  <a:pt x="1" y="7474"/>
                </a:lnTo>
                <a:cubicBezTo>
                  <a:pt x="1" y="7854"/>
                  <a:pt x="128" y="8297"/>
                  <a:pt x="349" y="8677"/>
                </a:cubicBezTo>
                <a:cubicBezTo>
                  <a:pt x="603" y="9089"/>
                  <a:pt x="888" y="9406"/>
                  <a:pt x="1236" y="9596"/>
                </a:cubicBezTo>
                <a:lnTo>
                  <a:pt x="14220" y="17101"/>
                </a:lnTo>
                <a:cubicBezTo>
                  <a:pt x="14537" y="17291"/>
                  <a:pt x="14980" y="17386"/>
                  <a:pt x="15424" y="17386"/>
                </a:cubicBezTo>
                <a:cubicBezTo>
                  <a:pt x="15899" y="17386"/>
                  <a:pt x="16310" y="17291"/>
                  <a:pt x="16627" y="17101"/>
                </a:cubicBezTo>
                <a:lnTo>
                  <a:pt x="29643" y="9596"/>
                </a:lnTo>
                <a:cubicBezTo>
                  <a:pt x="29960" y="9406"/>
                  <a:pt x="30277" y="9089"/>
                  <a:pt x="30498" y="8677"/>
                </a:cubicBezTo>
                <a:cubicBezTo>
                  <a:pt x="30720" y="8297"/>
                  <a:pt x="30847" y="7854"/>
                  <a:pt x="30847" y="7506"/>
                </a:cubicBezTo>
                <a:lnTo>
                  <a:pt x="30847" y="0"/>
                </a:lnTo>
                <a:lnTo>
                  <a:pt x="30467" y="0"/>
                </a:lnTo>
                <a:lnTo>
                  <a:pt x="30467" y="7506"/>
                </a:lnTo>
                <a:cubicBezTo>
                  <a:pt x="30467" y="7791"/>
                  <a:pt x="30372" y="8139"/>
                  <a:pt x="30150" y="8487"/>
                </a:cubicBezTo>
                <a:cubicBezTo>
                  <a:pt x="29960" y="8836"/>
                  <a:pt x="29706" y="9089"/>
                  <a:pt x="29453" y="9247"/>
                </a:cubicBezTo>
                <a:lnTo>
                  <a:pt x="16437" y="16753"/>
                </a:lnTo>
                <a:cubicBezTo>
                  <a:pt x="16184" y="16911"/>
                  <a:pt x="15804" y="17006"/>
                  <a:pt x="15424" y="17006"/>
                </a:cubicBezTo>
                <a:cubicBezTo>
                  <a:pt x="15044" y="17006"/>
                  <a:pt x="14695" y="16911"/>
                  <a:pt x="14410" y="16753"/>
                </a:cubicBezTo>
                <a:lnTo>
                  <a:pt x="1426" y="9247"/>
                </a:lnTo>
                <a:cubicBezTo>
                  <a:pt x="1141" y="9089"/>
                  <a:pt x="888" y="8836"/>
                  <a:pt x="698" y="8487"/>
                </a:cubicBezTo>
                <a:cubicBezTo>
                  <a:pt x="508" y="8171"/>
                  <a:pt x="381" y="7791"/>
                  <a:pt x="381" y="7506"/>
                </a:cubicBezTo>
                <a:lnTo>
                  <a:pt x="381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487;p39">
            <a:extLst>
              <a:ext uri="{FF2B5EF4-FFF2-40B4-BE49-F238E27FC236}">
                <a16:creationId xmlns:a16="http://schemas.microsoft.com/office/drawing/2014/main" id="{647E527D-C094-332B-9EB3-926C27BCEDD5}"/>
              </a:ext>
            </a:extLst>
          </p:cNvPr>
          <p:cNvSpPr/>
          <p:nvPr/>
        </p:nvSpPr>
        <p:spPr>
          <a:xfrm>
            <a:off x="7715944" y="1547414"/>
            <a:ext cx="1071627" cy="600529"/>
          </a:xfrm>
          <a:custGeom>
            <a:avLst/>
            <a:gdLst/>
            <a:ahLst/>
            <a:cxnLst/>
            <a:rect l="l" t="t" r="r" b="b"/>
            <a:pathLst>
              <a:path w="32779" h="18369" extrusionOk="0">
                <a:moveTo>
                  <a:pt x="16374" y="0"/>
                </a:moveTo>
                <a:cubicBezTo>
                  <a:pt x="15772" y="0"/>
                  <a:pt x="15170" y="127"/>
                  <a:pt x="14695" y="412"/>
                </a:cubicBezTo>
                <a:lnTo>
                  <a:pt x="1679" y="7917"/>
                </a:lnTo>
                <a:cubicBezTo>
                  <a:pt x="1204" y="8202"/>
                  <a:pt x="793" y="8646"/>
                  <a:pt x="476" y="9184"/>
                </a:cubicBezTo>
                <a:cubicBezTo>
                  <a:pt x="159" y="9723"/>
                  <a:pt x="1" y="10293"/>
                  <a:pt x="1" y="10863"/>
                </a:cubicBezTo>
                <a:lnTo>
                  <a:pt x="1" y="18368"/>
                </a:lnTo>
                <a:lnTo>
                  <a:pt x="2313" y="18368"/>
                </a:lnTo>
                <a:lnTo>
                  <a:pt x="2313" y="10863"/>
                </a:lnTo>
                <a:cubicBezTo>
                  <a:pt x="2313" y="10736"/>
                  <a:pt x="2344" y="10546"/>
                  <a:pt x="2471" y="10324"/>
                </a:cubicBezTo>
                <a:cubicBezTo>
                  <a:pt x="2598" y="10103"/>
                  <a:pt x="2756" y="9976"/>
                  <a:pt x="2851" y="9913"/>
                </a:cubicBezTo>
                <a:lnTo>
                  <a:pt x="15835" y="2407"/>
                </a:lnTo>
                <a:cubicBezTo>
                  <a:pt x="15930" y="2375"/>
                  <a:pt x="16120" y="2312"/>
                  <a:pt x="16374" y="2312"/>
                </a:cubicBezTo>
                <a:cubicBezTo>
                  <a:pt x="16627" y="2312"/>
                  <a:pt x="16817" y="2375"/>
                  <a:pt x="16912" y="2407"/>
                </a:cubicBezTo>
                <a:lnTo>
                  <a:pt x="29928" y="9913"/>
                </a:lnTo>
                <a:cubicBezTo>
                  <a:pt x="29991" y="9976"/>
                  <a:pt x="30150" y="10103"/>
                  <a:pt x="30276" y="10324"/>
                </a:cubicBezTo>
                <a:cubicBezTo>
                  <a:pt x="30403" y="10546"/>
                  <a:pt x="30435" y="10736"/>
                  <a:pt x="30435" y="10863"/>
                </a:cubicBezTo>
                <a:lnTo>
                  <a:pt x="30435" y="18368"/>
                </a:lnTo>
                <a:lnTo>
                  <a:pt x="32778" y="18368"/>
                </a:lnTo>
                <a:lnTo>
                  <a:pt x="32778" y="10863"/>
                </a:lnTo>
                <a:cubicBezTo>
                  <a:pt x="32778" y="10293"/>
                  <a:pt x="32588" y="9723"/>
                  <a:pt x="32272" y="9184"/>
                </a:cubicBezTo>
                <a:cubicBezTo>
                  <a:pt x="31987" y="8646"/>
                  <a:pt x="31543" y="8202"/>
                  <a:pt x="31068" y="7917"/>
                </a:cubicBezTo>
                <a:lnTo>
                  <a:pt x="18052" y="412"/>
                </a:lnTo>
                <a:cubicBezTo>
                  <a:pt x="17609" y="159"/>
                  <a:pt x="17007" y="0"/>
                  <a:pt x="16374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4488;p39">
            <a:extLst>
              <a:ext uri="{FF2B5EF4-FFF2-40B4-BE49-F238E27FC236}">
                <a16:creationId xmlns:a16="http://schemas.microsoft.com/office/drawing/2014/main" id="{D519730A-01B8-BA3A-1FF7-2AEB1CB7365E}"/>
              </a:ext>
            </a:extLst>
          </p:cNvPr>
          <p:cNvSpPr/>
          <p:nvPr/>
        </p:nvSpPr>
        <p:spPr>
          <a:xfrm>
            <a:off x="7853990" y="1720330"/>
            <a:ext cx="794134" cy="884201"/>
          </a:xfrm>
          <a:custGeom>
            <a:avLst/>
            <a:gdLst/>
            <a:ahLst/>
            <a:cxnLst/>
            <a:rect l="l" t="t" r="r" b="b"/>
            <a:pathLst>
              <a:path w="24291" h="27046" extrusionOk="0">
                <a:moveTo>
                  <a:pt x="12130" y="1"/>
                </a:moveTo>
                <a:cubicBezTo>
                  <a:pt x="11615" y="1"/>
                  <a:pt x="11100" y="112"/>
                  <a:pt x="10705" y="333"/>
                </a:cubicBezTo>
                <a:lnTo>
                  <a:pt x="1426" y="5685"/>
                </a:lnTo>
                <a:cubicBezTo>
                  <a:pt x="919" y="5970"/>
                  <a:pt x="475" y="6509"/>
                  <a:pt x="222" y="7110"/>
                </a:cubicBezTo>
                <a:cubicBezTo>
                  <a:pt x="222" y="7142"/>
                  <a:pt x="222" y="7174"/>
                  <a:pt x="190" y="7205"/>
                </a:cubicBezTo>
                <a:cubicBezTo>
                  <a:pt x="64" y="7522"/>
                  <a:pt x="0" y="7839"/>
                  <a:pt x="0" y="8155"/>
                </a:cubicBezTo>
                <a:lnTo>
                  <a:pt x="0" y="18891"/>
                </a:lnTo>
                <a:cubicBezTo>
                  <a:pt x="0" y="19810"/>
                  <a:pt x="634" y="20886"/>
                  <a:pt x="1394" y="21361"/>
                </a:cubicBezTo>
                <a:lnTo>
                  <a:pt x="10705" y="26713"/>
                </a:lnTo>
                <a:cubicBezTo>
                  <a:pt x="11100" y="26935"/>
                  <a:pt x="11615" y="27046"/>
                  <a:pt x="12130" y="27046"/>
                </a:cubicBezTo>
                <a:cubicBezTo>
                  <a:pt x="12644" y="27046"/>
                  <a:pt x="13159" y="26935"/>
                  <a:pt x="13555" y="26713"/>
                </a:cubicBezTo>
                <a:lnTo>
                  <a:pt x="22866" y="21361"/>
                </a:lnTo>
                <a:cubicBezTo>
                  <a:pt x="23626" y="20886"/>
                  <a:pt x="24259" y="19810"/>
                  <a:pt x="24259" y="18891"/>
                </a:cubicBezTo>
                <a:lnTo>
                  <a:pt x="24259" y="8155"/>
                </a:lnTo>
                <a:cubicBezTo>
                  <a:pt x="24291" y="7237"/>
                  <a:pt x="23657" y="6160"/>
                  <a:pt x="22866" y="5685"/>
                </a:cubicBezTo>
                <a:lnTo>
                  <a:pt x="13555" y="333"/>
                </a:lnTo>
                <a:cubicBezTo>
                  <a:pt x="13159" y="112"/>
                  <a:pt x="12644" y="1"/>
                  <a:pt x="12130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552;p39">
            <a:extLst>
              <a:ext uri="{FF2B5EF4-FFF2-40B4-BE49-F238E27FC236}">
                <a16:creationId xmlns:a16="http://schemas.microsoft.com/office/drawing/2014/main" id="{49CDDF2D-9E6C-6859-BA9E-2C9AFEF8011E}"/>
              </a:ext>
            </a:extLst>
          </p:cNvPr>
          <p:cNvSpPr txBox="1"/>
          <p:nvPr/>
        </p:nvSpPr>
        <p:spPr>
          <a:xfrm>
            <a:off x="7542307" y="1985766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PCA</a:t>
            </a:r>
            <a:endParaRPr dirty="0">
              <a:solidFill>
                <a:schemeClr val="bg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9" name="Google Shape;4473;p39">
            <a:extLst>
              <a:ext uri="{FF2B5EF4-FFF2-40B4-BE49-F238E27FC236}">
                <a16:creationId xmlns:a16="http://schemas.microsoft.com/office/drawing/2014/main" id="{098C8363-4032-2BA3-1CF2-37E12941A308}"/>
              </a:ext>
            </a:extLst>
          </p:cNvPr>
          <p:cNvSpPr/>
          <p:nvPr/>
        </p:nvSpPr>
        <p:spPr>
          <a:xfrm>
            <a:off x="3854412" y="231638"/>
            <a:ext cx="1614127" cy="899992"/>
          </a:xfrm>
          <a:custGeom>
            <a:avLst/>
            <a:gdLst/>
            <a:ahLst/>
            <a:cxnLst/>
            <a:rect l="l" t="t" r="r" b="b"/>
            <a:pathLst>
              <a:path w="49373" h="27529" extrusionOk="0">
                <a:moveTo>
                  <a:pt x="24671" y="0"/>
                </a:moveTo>
                <a:cubicBezTo>
                  <a:pt x="23578" y="0"/>
                  <a:pt x="22486" y="278"/>
                  <a:pt x="21504" y="832"/>
                </a:cubicBezTo>
                <a:lnTo>
                  <a:pt x="3168" y="11441"/>
                </a:lnTo>
                <a:cubicBezTo>
                  <a:pt x="1204" y="12581"/>
                  <a:pt x="1" y="14671"/>
                  <a:pt x="1" y="16920"/>
                </a:cubicBezTo>
                <a:lnTo>
                  <a:pt x="1" y="27529"/>
                </a:lnTo>
                <a:lnTo>
                  <a:pt x="381" y="27529"/>
                </a:lnTo>
                <a:lnTo>
                  <a:pt x="381" y="16920"/>
                </a:lnTo>
                <a:cubicBezTo>
                  <a:pt x="381" y="14798"/>
                  <a:pt x="1521" y="12834"/>
                  <a:pt x="3358" y="11789"/>
                </a:cubicBezTo>
                <a:lnTo>
                  <a:pt x="21694" y="1180"/>
                </a:lnTo>
                <a:cubicBezTo>
                  <a:pt x="22612" y="658"/>
                  <a:pt x="23642" y="396"/>
                  <a:pt x="24671" y="396"/>
                </a:cubicBezTo>
                <a:cubicBezTo>
                  <a:pt x="25700" y="396"/>
                  <a:pt x="26729" y="658"/>
                  <a:pt x="27648" y="1180"/>
                </a:cubicBezTo>
                <a:lnTo>
                  <a:pt x="46016" y="11789"/>
                </a:lnTo>
                <a:cubicBezTo>
                  <a:pt x="47821" y="12834"/>
                  <a:pt x="48961" y="14798"/>
                  <a:pt x="48961" y="16920"/>
                </a:cubicBezTo>
                <a:lnTo>
                  <a:pt x="48961" y="27529"/>
                </a:lnTo>
                <a:lnTo>
                  <a:pt x="49373" y="27529"/>
                </a:lnTo>
                <a:lnTo>
                  <a:pt x="49373" y="16920"/>
                </a:lnTo>
                <a:cubicBezTo>
                  <a:pt x="49373" y="14671"/>
                  <a:pt x="48138" y="12581"/>
                  <a:pt x="46206" y="11441"/>
                </a:cubicBezTo>
                <a:lnTo>
                  <a:pt x="27838" y="832"/>
                </a:lnTo>
                <a:cubicBezTo>
                  <a:pt x="26856" y="278"/>
                  <a:pt x="25763" y="0"/>
                  <a:pt x="24671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474;p39">
            <a:extLst>
              <a:ext uri="{FF2B5EF4-FFF2-40B4-BE49-F238E27FC236}">
                <a16:creationId xmlns:a16="http://schemas.microsoft.com/office/drawing/2014/main" id="{1A171C23-E898-0CAF-C9E4-ABB0A8D1FF85}"/>
              </a:ext>
            </a:extLst>
          </p:cNvPr>
          <p:cNvSpPr/>
          <p:nvPr/>
        </p:nvSpPr>
        <p:spPr>
          <a:xfrm>
            <a:off x="3822308" y="1131597"/>
            <a:ext cx="1677289" cy="930788"/>
          </a:xfrm>
          <a:custGeom>
            <a:avLst/>
            <a:gdLst/>
            <a:ahLst/>
            <a:cxnLst/>
            <a:rect l="l" t="t" r="r" b="b"/>
            <a:pathLst>
              <a:path w="51305" h="28471" extrusionOk="0">
                <a:moveTo>
                  <a:pt x="1" y="1"/>
                </a:moveTo>
                <a:lnTo>
                  <a:pt x="1" y="10610"/>
                </a:lnTo>
                <a:cubicBezTo>
                  <a:pt x="1" y="13175"/>
                  <a:pt x="1394" y="15613"/>
                  <a:pt x="3643" y="16912"/>
                </a:cubicBezTo>
                <a:lnTo>
                  <a:pt x="22011" y="27521"/>
                </a:lnTo>
                <a:cubicBezTo>
                  <a:pt x="23119" y="28154"/>
                  <a:pt x="24386" y="28471"/>
                  <a:pt x="25653" y="28471"/>
                </a:cubicBezTo>
                <a:cubicBezTo>
                  <a:pt x="26920" y="28471"/>
                  <a:pt x="28186" y="28154"/>
                  <a:pt x="29295" y="27521"/>
                </a:cubicBezTo>
                <a:lnTo>
                  <a:pt x="47663" y="16912"/>
                </a:lnTo>
                <a:cubicBezTo>
                  <a:pt x="49911" y="15613"/>
                  <a:pt x="51305" y="13207"/>
                  <a:pt x="51305" y="10610"/>
                </a:cubicBezTo>
                <a:lnTo>
                  <a:pt x="51305" y="1"/>
                </a:lnTo>
                <a:lnTo>
                  <a:pt x="48993" y="1"/>
                </a:lnTo>
                <a:lnTo>
                  <a:pt x="48993" y="10610"/>
                </a:lnTo>
                <a:cubicBezTo>
                  <a:pt x="48993" y="12383"/>
                  <a:pt x="48043" y="14030"/>
                  <a:pt x="46491" y="14917"/>
                </a:cubicBezTo>
                <a:lnTo>
                  <a:pt x="28155" y="25494"/>
                </a:lnTo>
                <a:cubicBezTo>
                  <a:pt x="27379" y="25937"/>
                  <a:pt x="26516" y="26159"/>
                  <a:pt x="25657" y="26159"/>
                </a:cubicBezTo>
                <a:cubicBezTo>
                  <a:pt x="24798" y="26159"/>
                  <a:pt x="23943" y="25937"/>
                  <a:pt x="23183" y="25494"/>
                </a:cubicBezTo>
                <a:lnTo>
                  <a:pt x="4815" y="14917"/>
                </a:lnTo>
                <a:cubicBezTo>
                  <a:pt x="3263" y="14030"/>
                  <a:pt x="2313" y="12383"/>
                  <a:pt x="2313" y="10610"/>
                </a:cubicBezTo>
                <a:lnTo>
                  <a:pt x="2313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475;p39">
            <a:extLst>
              <a:ext uri="{FF2B5EF4-FFF2-40B4-BE49-F238E27FC236}">
                <a16:creationId xmlns:a16="http://schemas.microsoft.com/office/drawing/2014/main" id="{DA8ED11B-CB94-80D5-D0B9-BF91B00C5D99}"/>
              </a:ext>
            </a:extLst>
          </p:cNvPr>
          <p:cNvSpPr/>
          <p:nvPr/>
        </p:nvSpPr>
        <p:spPr>
          <a:xfrm>
            <a:off x="3969897" y="341801"/>
            <a:ext cx="1417416" cy="1574275"/>
          </a:xfrm>
          <a:custGeom>
            <a:avLst/>
            <a:gdLst/>
            <a:ahLst/>
            <a:cxnLst/>
            <a:rect l="l" t="t" r="r" b="b"/>
            <a:pathLst>
              <a:path w="43356" h="48154" extrusionOk="0">
                <a:moveTo>
                  <a:pt x="21662" y="0"/>
                </a:moveTo>
                <a:cubicBezTo>
                  <a:pt x="20601" y="0"/>
                  <a:pt x="19540" y="270"/>
                  <a:pt x="18590" y="808"/>
                </a:cubicBezTo>
                <a:lnTo>
                  <a:pt x="3040" y="9802"/>
                </a:lnTo>
                <a:cubicBezTo>
                  <a:pt x="1140" y="10879"/>
                  <a:pt x="0" y="12906"/>
                  <a:pt x="0" y="15091"/>
                </a:cubicBezTo>
                <a:lnTo>
                  <a:pt x="0" y="33047"/>
                </a:lnTo>
                <a:cubicBezTo>
                  <a:pt x="0" y="35232"/>
                  <a:pt x="1140" y="37259"/>
                  <a:pt x="3040" y="38367"/>
                </a:cubicBezTo>
                <a:lnTo>
                  <a:pt x="18590" y="47330"/>
                </a:lnTo>
                <a:cubicBezTo>
                  <a:pt x="19065" y="47615"/>
                  <a:pt x="19572" y="47805"/>
                  <a:pt x="20078" y="47963"/>
                </a:cubicBezTo>
                <a:cubicBezTo>
                  <a:pt x="20205" y="47995"/>
                  <a:pt x="20332" y="48026"/>
                  <a:pt x="20490" y="48058"/>
                </a:cubicBezTo>
                <a:cubicBezTo>
                  <a:pt x="20743" y="48090"/>
                  <a:pt x="20997" y="48121"/>
                  <a:pt x="21250" y="48153"/>
                </a:cubicBezTo>
                <a:lnTo>
                  <a:pt x="22074" y="48153"/>
                </a:lnTo>
                <a:cubicBezTo>
                  <a:pt x="22327" y="48121"/>
                  <a:pt x="22580" y="48090"/>
                  <a:pt x="22834" y="48058"/>
                </a:cubicBezTo>
                <a:cubicBezTo>
                  <a:pt x="22992" y="48026"/>
                  <a:pt x="23119" y="47995"/>
                  <a:pt x="23245" y="47963"/>
                </a:cubicBezTo>
                <a:cubicBezTo>
                  <a:pt x="23752" y="47805"/>
                  <a:pt x="24259" y="47615"/>
                  <a:pt x="24734" y="47330"/>
                </a:cubicBezTo>
                <a:lnTo>
                  <a:pt x="40283" y="38367"/>
                </a:lnTo>
                <a:cubicBezTo>
                  <a:pt x="42183" y="37259"/>
                  <a:pt x="43323" y="35232"/>
                  <a:pt x="43323" y="33047"/>
                </a:cubicBezTo>
                <a:lnTo>
                  <a:pt x="43323" y="15091"/>
                </a:lnTo>
                <a:cubicBezTo>
                  <a:pt x="43355" y="12906"/>
                  <a:pt x="42183" y="10879"/>
                  <a:pt x="40283" y="9802"/>
                </a:cubicBezTo>
                <a:lnTo>
                  <a:pt x="24734" y="808"/>
                </a:lnTo>
                <a:cubicBezTo>
                  <a:pt x="23784" y="270"/>
                  <a:pt x="22723" y="0"/>
                  <a:pt x="2166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Fira Sans Medium"/>
                <a:ea typeface="Fira Sans Medium"/>
                <a:cs typeface="Fira Sans Medium"/>
                <a:sym typeface="Fira Sans Medium"/>
              </a:rPr>
              <a:t>Feature Extraction</a:t>
            </a:r>
            <a:endParaRPr sz="17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2" name="Google Shape;4467;p39">
            <a:extLst>
              <a:ext uri="{FF2B5EF4-FFF2-40B4-BE49-F238E27FC236}">
                <a16:creationId xmlns:a16="http://schemas.microsoft.com/office/drawing/2014/main" id="{F8456365-F6EC-ADE0-D8B8-EC8272C4424C}"/>
              </a:ext>
            </a:extLst>
          </p:cNvPr>
          <p:cNvSpPr/>
          <p:nvPr/>
        </p:nvSpPr>
        <p:spPr>
          <a:xfrm>
            <a:off x="1102952" y="879080"/>
            <a:ext cx="2760581" cy="568424"/>
          </a:xfrm>
          <a:custGeom>
            <a:avLst/>
            <a:gdLst/>
            <a:ahLst/>
            <a:cxnLst/>
            <a:rect l="l" t="t" r="r" b="b"/>
            <a:pathLst>
              <a:path w="90353" h="22264" extrusionOk="0">
                <a:moveTo>
                  <a:pt x="89973" y="1"/>
                </a:moveTo>
                <a:lnTo>
                  <a:pt x="89973" y="4118"/>
                </a:lnTo>
                <a:cubicBezTo>
                  <a:pt x="89973" y="4688"/>
                  <a:pt x="89497" y="5194"/>
                  <a:pt x="88896" y="5194"/>
                </a:cubicBezTo>
                <a:lnTo>
                  <a:pt x="1426" y="5194"/>
                </a:lnTo>
                <a:cubicBezTo>
                  <a:pt x="634" y="5194"/>
                  <a:pt x="1" y="5828"/>
                  <a:pt x="1" y="6620"/>
                </a:cubicBezTo>
                <a:lnTo>
                  <a:pt x="1" y="22264"/>
                </a:lnTo>
                <a:lnTo>
                  <a:pt x="381" y="22264"/>
                </a:lnTo>
                <a:lnTo>
                  <a:pt x="381" y="6620"/>
                </a:lnTo>
                <a:cubicBezTo>
                  <a:pt x="381" y="6050"/>
                  <a:pt x="856" y="5574"/>
                  <a:pt x="1426" y="5574"/>
                </a:cubicBezTo>
                <a:lnTo>
                  <a:pt x="88896" y="5574"/>
                </a:lnTo>
                <a:cubicBezTo>
                  <a:pt x="89688" y="5574"/>
                  <a:pt x="90353" y="4909"/>
                  <a:pt x="90353" y="4118"/>
                </a:cubicBezTo>
                <a:lnTo>
                  <a:pt x="90353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4464;p39">
            <a:extLst>
              <a:ext uri="{FF2B5EF4-FFF2-40B4-BE49-F238E27FC236}">
                <a16:creationId xmlns:a16="http://schemas.microsoft.com/office/drawing/2014/main" id="{166AC663-B4AB-F495-A0D0-1AAA431BE7DB}"/>
              </a:ext>
            </a:extLst>
          </p:cNvPr>
          <p:cNvSpPr/>
          <p:nvPr/>
        </p:nvSpPr>
        <p:spPr>
          <a:xfrm>
            <a:off x="5451516" y="795949"/>
            <a:ext cx="2799541" cy="588198"/>
          </a:xfrm>
          <a:custGeom>
            <a:avLst/>
            <a:gdLst/>
            <a:ahLst/>
            <a:cxnLst/>
            <a:rect l="l" t="t" r="r" b="b"/>
            <a:pathLst>
              <a:path w="90353" h="22264" extrusionOk="0">
                <a:moveTo>
                  <a:pt x="1" y="1"/>
                </a:moveTo>
                <a:lnTo>
                  <a:pt x="1" y="4118"/>
                </a:lnTo>
                <a:cubicBezTo>
                  <a:pt x="1" y="4909"/>
                  <a:pt x="666" y="5574"/>
                  <a:pt x="1457" y="5574"/>
                </a:cubicBezTo>
                <a:lnTo>
                  <a:pt x="88896" y="5574"/>
                </a:lnTo>
                <a:cubicBezTo>
                  <a:pt x="89497" y="5574"/>
                  <a:pt x="89972" y="6050"/>
                  <a:pt x="89972" y="6620"/>
                </a:cubicBezTo>
                <a:lnTo>
                  <a:pt x="89972" y="22264"/>
                </a:lnTo>
                <a:lnTo>
                  <a:pt x="90352" y="22264"/>
                </a:lnTo>
                <a:lnTo>
                  <a:pt x="90352" y="6620"/>
                </a:lnTo>
                <a:cubicBezTo>
                  <a:pt x="90352" y="5828"/>
                  <a:pt x="89719" y="5194"/>
                  <a:pt x="88927" y="5194"/>
                </a:cubicBezTo>
                <a:lnTo>
                  <a:pt x="1457" y="5194"/>
                </a:lnTo>
                <a:cubicBezTo>
                  <a:pt x="856" y="5194"/>
                  <a:pt x="381" y="4688"/>
                  <a:pt x="381" y="4118"/>
                </a:cubicBezTo>
                <a:lnTo>
                  <a:pt x="381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6" name="Google Shape;4466;p39"/>
          <p:cNvSpPr/>
          <p:nvPr/>
        </p:nvSpPr>
        <p:spPr>
          <a:xfrm>
            <a:off x="8193188" y="1380257"/>
            <a:ext cx="99418" cy="98404"/>
          </a:xfrm>
          <a:custGeom>
            <a:avLst/>
            <a:gdLst/>
            <a:ahLst/>
            <a:cxnLst/>
            <a:rect l="l" t="t" r="r" b="b"/>
            <a:pathLst>
              <a:path w="3041" h="3010" extrusionOk="0">
                <a:moveTo>
                  <a:pt x="1520" y="1"/>
                </a:moveTo>
                <a:cubicBezTo>
                  <a:pt x="697" y="1"/>
                  <a:pt x="0" y="666"/>
                  <a:pt x="0" y="1521"/>
                </a:cubicBezTo>
                <a:cubicBezTo>
                  <a:pt x="0" y="2344"/>
                  <a:pt x="697" y="3009"/>
                  <a:pt x="1520" y="3009"/>
                </a:cubicBezTo>
                <a:cubicBezTo>
                  <a:pt x="2344" y="3009"/>
                  <a:pt x="3040" y="2344"/>
                  <a:pt x="3040" y="1521"/>
                </a:cubicBezTo>
                <a:cubicBezTo>
                  <a:pt x="3040" y="666"/>
                  <a:pt x="2344" y="1"/>
                  <a:pt x="1520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FBF261C-0239-D724-97A4-0CEBD22A1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16" name="Picture 15" descr="A picture containing text, screenshot, colorfulness, diagram&#10;&#10;Description automatically generated">
            <a:extLst>
              <a:ext uri="{FF2B5EF4-FFF2-40B4-BE49-F238E27FC236}">
                <a16:creationId xmlns:a16="http://schemas.microsoft.com/office/drawing/2014/main" id="{A1946B26-EB9E-CC73-9CAB-B9E3CE0A85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42" r="11679"/>
          <a:stretch/>
        </p:blipFill>
        <p:spPr>
          <a:xfrm>
            <a:off x="4697448" y="2183898"/>
            <a:ext cx="2640519" cy="2148971"/>
          </a:xfrm>
          <a:prstGeom prst="rect">
            <a:avLst/>
          </a:prstGeom>
        </p:spPr>
      </p:pic>
      <p:sp>
        <p:nvSpPr>
          <p:cNvPr id="4469" name="Google Shape;4469;p39"/>
          <p:cNvSpPr/>
          <p:nvPr/>
        </p:nvSpPr>
        <p:spPr>
          <a:xfrm>
            <a:off x="1053944" y="1392263"/>
            <a:ext cx="98404" cy="98404"/>
          </a:xfrm>
          <a:custGeom>
            <a:avLst/>
            <a:gdLst/>
            <a:ahLst/>
            <a:cxnLst/>
            <a:rect l="l" t="t" r="r" b="b"/>
            <a:pathLst>
              <a:path w="3010" h="3010" extrusionOk="0">
                <a:moveTo>
                  <a:pt x="1521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521" y="3009"/>
                </a:cubicBezTo>
                <a:cubicBezTo>
                  <a:pt x="2344" y="3009"/>
                  <a:pt x="3009" y="2344"/>
                  <a:pt x="3009" y="1521"/>
                </a:cubicBezTo>
                <a:cubicBezTo>
                  <a:pt x="3009" y="666"/>
                  <a:pt x="2344" y="1"/>
                  <a:pt x="1521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Picture 17" descr="A picture containing text, font, black and white, document&#10;&#10;Description automatically generated">
            <a:extLst>
              <a:ext uri="{FF2B5EF4-FFF2-40B4-BE49-F238E27FC236}">
                <a16:creationId xmlns:a16="http://schemas.microsoft.com/office/drawing/2014/main" id="{48513E2B-1733-7052-1E6D-FB9C561F7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856" y="2185857"/>
            <a:ext cx="2431213" cy="179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01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16"/>
          <p:cNvGrpSpPr/>
          <p:nvPr/>
        </p:nvGrpSpPr>
        <p:grpSpPr>
          <a:xfrm>
            <a:off x="446768" y="839763"/>
            <a:ext cx="8230888" cy="3817565"/>
            <a:chOff x="595975" y="1532525"/>
            <a:chExt cx="6409850" cy="2972950"/>
          </a:xfrm>
        </p:grpSpPr>
        <p:sp>
          <p:nvSpPr>
            <p:cNvPr id="432" name="Google Shape;432;p16"/>
            <p:cNvSpPr/>
            <p:nvPr/>
          </p:nvSpPr>
          <p:spPr>
            <a:xfrm>
              <a:off x="3771600" y="2762075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439" y="1204"/>
                  </a:moveTo>
                  <a:cubicBezTo>
                    <a:pt x="2439" y="1901"/>
                    <a:pt x="1900" y="2439"/>
                    <a:pt x="1235" y="2439"/>
                  </a:cubicBezTo>
                  <a:cubicBezTo>
                    <a:pt x="538" y="2439"/>
                    <a:pt x="0" y="1901"/>
                    <a:pt x="0" y="1204"/>
                  </a:cubicBezTo>
                  <a:cubicBezTo>
                    <a:pt x="0" y="539"/>
                    <a:pt x="538" y="0"/>
                    <a:pt x="1235" y="0"/>
                  </a:cubicBezTo>
                  <a:cubicBezTo>
                    <a:pt x="1900" y="0"/>
                    <a:pt x="2439" y="539"/>
                    <a:pt x="2439" y="120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6"/>
            <p:cNvSpPr/>
            <p:nvPr/>
          </p:nvSpPr>
          <p:spPr>
            <a:xfrm>
              <a:off x="4631400" y="2534050"/>
              <a:ext cx="2341950" cy="517025"/>
            </a:xfrm>
            <a:custGeom>
              <a:avLst/>
              <a:gdLst/>
              <a:ahLst/>
              <a:cxnLst/>
              <a:rect l="l" t="t" r="r" b="b"/>
              <a:pathLst>
                <a:path w="93678" h="20681" extrusionOk="0">
                  <a:moveTo>
                    <a:pt x="2154" y="1"/>
                  </a:moveTo>
                  <a:cubicBezTo>
                    <a:pt x="982" y="1"/>
                    <a:pt x="1" y="951"/>
                    <a:pt x="1" y="2154"/>
                  </a:cubicBezTo>
                  <a:lnTo>
                    <a:pt x="1" y="18527"/>
                  </a:lnTo>
                  <a:cubicBezTo>
                    <a:pt x="1" y="19730"/>
                    <a:pt x="982" y="20681"/>
                    <a:pt x="2154" y="20681"/>
                  </a:cubicBezTo>
                  <a:lnTo>
                    <a:pt x="91524" y="20681"/>
                  </a:lnTo>
                  <a:cubicBezTo>
                    <a:pt x="92728" y="20681"/>
                    <a:pt x="93678" y="19730"/>
                    <a:pt x="93678" y="18527"/>
                  </a:cubicBezTo>
                  <a:lnTo>
                    <a:pt x="93678" y="2154"/>
                  </a:lnTo>
                  <a:cubicBezTo>
                    <a:pt x="93678" y="951"/>
                    <a:pt x="92728" y="1"/>
                    <a:pt x="915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6"/>
            <p:cNvSpPr/>
            <p:nvPr/>
          </p:nvSpPr>
          <p:spPr>
            <a:xfrm>
              <a:off x="595975" y="2017050"/>
              <a:ext cx="3262725" cy="555376"/>
            </a:xfrm>
            <a:custGeom>
              <a:avLst/>
              <a:gdLst/>
              <a:ahLst/>
              <a:cxnLst/>
              <a:rect l="l" t="t" r="r" b="b"/>
              <a:pathLst>
                <a:path w="130509" h="23278" extrusionOk="0">
                  <a:moveTo>
                    <a:pt x="3421" y="1"/>
                  </a:moveTo>
                  <a:cubicBezTo>
                    <a:pt x="1521" y="1"/>
                    <a:pt x="0" y="1521"/>
                    <a:pt x="0" y="3421"/>
                  </a:cubicBezTo>
                  <a:lnTo>
                    <a:pt x="0" y="19826"/>
                  </a:lnTo>
                  <a:cubicBezTo>
                    <a:pt x="0" y="21726"/>
                    <a:pt x="1521" y="23278"/>
                    <a:pt x="3421" y="23278"/>
                  </a:cubicBezTo>
                  <a:lnTo>
                    <a:pt x="92822" y="23278"/>
                  </a:lnTo>
                  <a:cubicBezTo>
                    <a:pt x="94723" y="23278"/>
                    <a:pt x="96274" y="21726"/>
                    <a:pt x="96274" y="19826"/>
                  </a:cubicBezTo>
                  <a:lnTo>
                    <a:pt x="96274" y="15392"/>
                  </a:lnTo>
                  <a:cubicBezTo>
                    <a:pt x="96325" y="13222"/>
                    <a:pt x="97823" y="12035"/>
                    <a:pt x="99487" y="12035"/>
                  </a:cubicBezTo>
                  <a:cubicBezTo>
                    <a:pt x="100956" y="12035"/>
                    <a:pt x="102554" y="12959"/>
                    <a:pt x="103400" y="14949"/>
                  </a:cubicBezTo>
                  <a:lnTo>
                    <a:pt x="103400" y="14917"/>
                  </a:lnTo>
                  <a:cubicBezTo>
                    <a:pt x="104667" y="17894"/>
                    <a:pt x="107612" y="19952"/>
                    <a:pt x="111032" y="19952"/>
                  </a:cubicBezTo>
                  <a:cubicBezTo>
                    <a:pt x="114389" y="19952"/>
                    <a:pt x="117271" y="17989"/>
                    <a:pt x="118601" y="15139"/>
                  </a:cubicBezTo>
                  <a:cubicBezTo>
                    <a:pt x="119811" y="12858"/>
                    <a:pt x="121689" y="11962"/>
                    <a:pt x="123366" y="11962"/>
                  </a:cubicBezTo>
                  <a:cubicBezTo>
                    <a:pt x="123971" y="11962"/>
                    <a:pt x="124550" y="12079"/>
                    <a:pt x="125062" y="12289"/>
                  </a:cubicBezTo>
                  <a:cubicBezTo>
                    <a:pt x="125125" y="12289"/>
                    <a:pt x="125188" y="12320"/>
                    <a:pt x="125252" y="12352"/>
                  </a:cubicBezTo>
                  <a:cubicBezTo>
                    <a:pt x="125315" y="12384"/>
                    <a:pt x="125378" y="12415"/>
                    <a:pt x="125410" y="12447"/>
                  </a:cubicBezTo>
                  <a:cubicBezTo>
                    <a:pt x="125505" y="12479"/>
                    <a:pt x="125568" y="12510"/>
                    <a:pt x="125632" y="12542"/>
                  </a:cubicBezTo>
                  <a:cubicBezTo>
                    <a:pt x="125632" y="12542"/>
                    <a:pt x="125632" y="12542"/>
                    <a:pt x="125632" y="12574"/>
                  </a:cubicBezTo>
                  <a:cubicBezTo>
                    <a:pt x="126138" y="12890"/>
                    <a:pt x="126392" y="13239"/>
                    <a:pt x="126645" y="13429"/>
                  </a:cubicBezTo>
                  <a:cubicBezTo>
                    <a:pt x="127057" y="13777"/>
                    <a:pt x="127563" y="13967"/>
                    <a:pt x="128165" y="13967"/>
                  </a:cubicBezTo>
                  <a:cubicBezTo>
                    <a:pt x="129432" y="13967"/>
                    <a:pt x="130509" y="12922"/>
                    <a:pt x="130509" y="11623"/>
                  </a:cubicBezTo>
                  <a:cubicBezTo>
                    <a:pt x="130509" y="10325"/>
                    <a:pt x="129432" y="9280"/>
                    <a:pt x="128165" y="9280"/>
                  </a:cubicBezTo>
                  <a:cubicBezTo>
                    <a:pt x="127563" y="9280"/>
                    <a:pt x="127057" y="9502"/>
                    <a:pt x="126645" y="9850"/>
                  </a:cubicBezTo>
                  <a:cubicBezTo>
                    <a:pt x="126392" y="10008"/>
                    <a:pt x="126138" y="10388"/>
                    <a:pt x="125632" y="10705"/>
                  </a:cubicBezTo>
                  <a:cubicBezTo>
                    <a:pt x="125568" y="10737"/>
                    <a:pt x="125505" y="10768"/>
                    <a:pt x="125410" y="10832"/>
                  </a:cubicBezTo>
                  <a:cubicBezTo>
                    <a:pt x="125378" y="10863"/>
                    <a:pt x="125315" y="10863"/>
                    <a:pt x="125283" y="10895"/>
                  </a:cubicBezTo>
                  <a:cubicBezTo>
                    <a:pt x="125188" y="10927"/>
                    <a:pt x="125157" y="10958"/>
                    <a:pt x="125062" y="10990"/>
                  </a:cubicBezTo>
                  <a:cubicBezTo>
                    <a:pt x="124554" y="11190"/>
                    <a:pt x="123980" y="11302"/>
                    <a:pt x="123381" y="11302"/>
                  </a:cubicBezTo>
                  <a:cubicBezTo>
                    <a:pt x="121700" y="11302"/>
                    <a:pt x="119815" y="10419"/>
                    <a:pt x="118601" y="8108"/>
                  </a:cubicBezTo>
                  <a:lnTo>
                    <a:pt x="118601" y="8140"/>
                  </a:lnTo>
                  <a:cubicBezTo>
                    <a:pt x="117271" y="5290"/>
                    <a:pt x="114389" y="3295"/>
                    <a:pt x="111032" y="3295"/>
                  </a:cubicBezTo>
                  <a:cubicBezTo>
                    <a:pt x="107612" y="3295"/>
                    <a:pt x="104667" y="5385"/>
                    <a:pt x="103400" y="8330"/>
                  </a:cubicBezTo>
                  <a:cubicBezTo>
                    <a:pt x="102569" y="10319"/>
                    <a:pt x="100972" y="11244"/>
                    <a:pt x="99500" y="11244"/>
                  </a:cubicBezTo>
                  <a:cubicBezTo>
                    <a:pt x="97832" y="11244"/>
                    <a:pt x="96325" y="10057"/>
                    <a:pt x="96274" y="7887"/>
                  </a:cubicBezTo>
                  <a:lnTo>
                    <a:pt x="96274" y="3421"/>
                  </a:lnTo>
                  <a:cubicBezTo>
                    <a:pt x="96274" y="1521"/>
                    <a:pt x="94723" y="1"/>
                    <a:pt x="928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6" name="Google Shape;436;p16"/>
            <p:cNvSpPr/>
            <p:nvPr/>
          </p:nvSpPr>
          <p:spPr>
            <a:xfrm>
              <a:off x="3769225" y="2277550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439" y="1203"/>
                  </a:moveTo>
                  <a:cubicBezTo>
                    <a:pt x="2439" y="1900"/>
                    <a:pt x="1900" y="2439"/>
                    <a:pt x="1203" y="2439"/>
                  </a:cubicBezTo>
                  <a:cubicBezTo>
                    <a:pt x="538" y="2439"/>
                    <a:pt x="0" y="1900"/>
                    <a:pt x="0" y="1203"/>
                  </a:cubicBezTo>
                  <a:cubicBezTo>
                    <a:pt x="0" y="538"/>
                    <a:pt x="538" y="0"/>
                    <a:pt x="1203" y="0"/>
                  </a:cubicBezTo>
                  <a:cubicBezTo>
                    <a:pt x="1900" y="0"/>
                    <a:pt x="2439" y="538"/>
                    <a:pt x="2439" y="1203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6"/>
            <p:cNvSpPr/>
            <p:nvPr/>
          </p:nvSpPr>
          <p:spPr>
            <a:xfrm>
              <a:off x="627650" y="2049525"/>
              <a:ext cx="2342725" cy="517025"/>
            </a:xfrm>
            <a:custGeom>
              <a:avLst/>
              <a:gdLst/>
              <a:ahLst/>
              <a:cxnLst/>
              <a:rect l="l" t="t" r="r" b="b"/>
              <a:pathLst>
                <a:path w="93709" h="20681" extrusionOk="0">
                  <a:moveTo>
                    <a:pt x="2154" y="0"/>
                  </a:moveTo>
                  <a:cubicBezTo>
                    <a:pt x="982" y="0"/>
                    <a:pt x="0" y="950"/>
                    <a:pt x="0" y="2154"/>
                  </a:cubicBezTo>
                  <a:lnTo>
                    <a:pt x="0" y="18527"/>
                  </a:lnTo>
                  <a:cubicBezTo>
                    <a:pt x="0" y="19730"/>
                    <a:pt x="982" y="20680"/>
                    <a:pt x="2154" y="20680"/>
                  </a:cubicBezTo>
                  <a:lnTo>
                    <a:pt x="91555" y="20680"/>
                  </a:lnTo>
                  <a:cubicBezTo>
                    <a:pt x="92759" y="20680"/>
                    <a:pt x="93709" y="19730"/>
                    <a:pt x="93709" y="18527"/>
                  </a:cubicBezTo>
                  <a:lnTo>
                    <a:pt x="93709" y="2154"/>
                  </a:lnTo>
                  <a:cubicBezTo>
                    <a:pt x="93709" y="950"/>
                    <a:pt x="92727" y="0"/>
                    <a:pt x="915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6"/>
            <p:cNvSpPr/>
            <p:nvPr/>
          </p:nvSpPr>
          <p:spPr>
            <a:xfrm>
              <a:off x="3256975" y="2195200"/>
              <a:ext cx="224875" cy="224875"/>
            </a:xfrm>
            <a:custGeom>
              <a:avLst/>
              <a:gdLst/>
              <a:ahLst/>
              <a:cxnLst/>
              <a:rect l="l" t="t" r="r" b="b"/>
              <a:pathLst>
                <a:path w="8995" h="8995" extrusionOk="0">
                  <a:moveTo>
                    <a:pt x="4497" y="2692"/>
                  </a:moveTo>
                  <a:cubicBezTo>
                    <a:pt x="5511" y="2692"/>
                    <a:pt x="6334" y="3516"/>
                    <a:pt x="6334" y="4497"/>
                  </a:cubicBezTo>
                  <a:cubicBezTo>
                    <a:pt x="6334" y="5511"/>
                    <a:pt x="5511" y="6334"/>
                    <a:pt x="4497" y="6334"/>
                  </a:cubicBezTo>
                  <a:cubicBezTo>
                    <a:pt x="3515" y="6334"/>
                    <a:pt x="2692" y="5511"/>
                    <a:pt x="2692" y="4497"/>
                  </a:cubicBezTo>
                  <a:cubicBezTo>
                    <a:pt x="2692" y="3516"/>
                    <a:pt x="3515" y="2692"/>
                    <a:pt x="4497" y="2692"/>
                  </a:cubicBezTo>
                  <a:close/>
                  <a:moveTo>
                    <a:pt x="4497" y="2376"/>
                  </a:moveTo>
                  <a:cubicBezTo>
                    <a:pt x="3325" y="2376"/>
                    <a:pt x="2375" y="3326"/>
                    <a:pt x="2375" y="4497"/>
                  </a:cubicBezTo>
                  <a:cubicBezTo>
                    <a:pt x="2375" y="5669"/>
                    <a:pt x="3325" y="6651"/>
                    <a:pt x="4497" y="6651"/>
                  </a:cubicBezTo>
                  <a:cubicBezTo>
                    <a:pt x="5701" y="6651"/>
                    <a:pt x="6651" y="5669"/>
                    <a:pt x="6651" y="4497"/>
                  </a:cubicBezTo>
                  <a:cubicBezTo>
                    <a:pt x="6651" y="3326"/>
                    <a:pt x="5701" y="2376"/>
                    <a:pt x="4497" y="2376"/>
                  </a:cubicBezTo>
                  <a:close/>
                  <a:moveTo>
                    <a:pt x="4782" y="317"/>
                  </a:moveTo>
                  <a:cubicBezTo>
                    <a:pt x="4877" y="317"/>
                    <a:pt x="4909" y="381"/>
                    <a:pt x="4909" y="444"/>
                  </a:cubicBezTo>
                  <a:lnTo>
                    <a:pt x="4909" y="1489"/>
                  </a:lnTo>
                  <a:lnTo>
                    <a:pt x="5036" y="1521"/>
                  </a:lnTo>
                  <a:cubicBezTo>
                    <a:pt x="5479" y="1616"/>
                    <a:pt x="5859" y="1774"/>
                    <a:pt x="6239" y="2027"/>
                  </a:cubicBezTo>
                  <a:lnTo>
                    <a:pt x="6334" y="2091"/>
                  </a:lnTo>
                  <a:lnTo>
                    <a:pt x="7094" y="1331"/>
                  </a:lnTo>
                  <a:cubicBezTo>
                    <a:pt x="7110" y="1315"/>
                    <a:pt x="7142" y="1307"/>
                    <a:pt x="7173" y="1307"/>
                  </a:cubicBezTo>
                  <a:cubicBezTo>
                    <a:pt x="7205" y="1307"/>
                    <a:pt x="7237" y="1315"/>
                    <a:pt x="7252" y="1331"/>
                  </a:cubicBezTo>
                  <a:lnTo>
                    <a:pt x="7664" y="1742"/>
                  </a:lnTo>
                  <a:cubicBezTo>
                    <a:pt x="7727" y="1806"/>
                    <a:pt x="7727" y="1869"/>
                    <a:pt x="7664" y="1932"/>
                  </a:cubicBezTo>
                  <a:lnTo>
                    <a:pt x="6936" y="2661"/>
                  </a:lnTo>
                  <a:lnTo>
                    <a:pt x="6999" y="2787"/>
                  </a:lnTo>
                  <a:cubicBezTo>
                    <a:pt x="7252" y="3136"/>
                    <a:pt x="7411" y="3547"/>
                    <a:pt x="7474" y="3959"/>
                  </a:cubicBezTo>
                  <a:lnTo>
                    <a:pt x="7506" y="4086"/>
                  </a:lnTo>
                  <a:lnTo>
                    <a:pt x="8551" y="4086"/>
                  </a:lnTo>
                  <a:cubicBezTo>
                    <a:pt x="8646" y="4086"/>
                    <a:pt x="8677" y="4149"/>
                    <a:pt x="8677" y="4212"/>
                  </a:cubicBezTo>
                  <a:lnTo>
                    <a:pt x="8677" y="4782"/>
                  </a:lnTo>
                  <a:cubicBezTo>
                    <a:pt x="8677" y="4877"/>
                    <a:pt x="8646" y="4909"/>
                    <a:pt x="8551" y="4909"/>
                  </a:cubicBezTo>
                  <a:lnTo>
                    <a:pt x="7506" y="4909"/>
                  </a:lnTo>
                  <a:lnTo>
                    <a:pt x="7474" y="5036"/>
                  </a:lnTo>
                  <a:cubicBezTo>
                    <a:pt x="7411" y="5479"/>
                    <a:pt x="7252" y="5859"/>
                    <a:pt x="6999" y="6239"/>
                  </a:cubicBezTo>
                  <a:lnTo>
                    <a:pt x="6936" y="6334"/>
                  </a:lnTo>
                  <a:lnTo>
                    <a:pt x="7664" y="7094"/>
                  </a:lnTo>
                  <a:cubicBezTo>
                    <a:pt x="7727" y="7126"/>
                    <a:pt x="7727" y="7221"/>
                    <a:pt x="7664" y="7253"/>
                  </a:cubicBezTo>
                  <a:lnTo>
                    <a:pt x="7252" y="7664"/>
                  </a:lnTo>
                  <a:cubicBezTo>
                    <a:pt x="7237" y="7696"/>
                    <a:pt x="7205" y="7712"/>
                    <a:pt x="7173" y="7712"/>
                  </a:cubicBezTo>
                  <a:cubicBezTo>
                    <a:pt x="7142" y="7712"/>
                    <a:pt x="7110" y="7696"/>
                    <a:pt x="7094" y="7664"/>
                  </a:cubicBezTo>
                  <a:lnTo>
                    <a:pt x="6334" y="6904"/>
                  </a:lnTo>
                  <a:lnTo>
                    <a:pt x="6239" y="6999"/>
                  </a:lnTo>
                  <a:cubicBezTo>
                    <a:pt x="5891" y="7221"/>
                    <a:pt x="5479" y="7411"/>
                    <a:pt x="5067" y="7474"/>
                  </a:cubicBezTo>
                  <a:lnTo>
                    <a:pt x="4941" y="7506"/>
                  </a:lnTo>
                  <a:lnTo>
                    <a:pt x="4941" y="8551"/>
                  </a:lnTo>
                  <a:cubicBezTo>
                    <a:pt x="4941" y="8614"/>
                    <a:pt x="4877" y="8678"/>
                    <a:pt x="4814" y="8678"/>
                  </a:cubicBezTo>
                  <a:lnTo>
                    <a:pt x="4212" y="8678"/>
                  </a:lnTo>
                  <a:cubicBezTo>
                    <a:pt x="4149" y="8678"/>
                    <a:pt x="4085" y="8614"/>
                    <a:pt x="4085" y="8551"/>
                  </a:cubicBezTo>
                  <a:lnTo>
                    <a:pt x="4085" y="7506"/>
                  </a:lnTo>
                  <a:lnTo>
                    <a:pt x="3959" y="7474"/>
                  </a:lnTo>
                  <a:cubicBezTo>
                    <a:pt x="3547" y="7411"/>
                    <a:pt x="3135" y="7253"/>
                    <a:pt x="2787" y="6999"/>
                  </a:cubicBezTo>
                  <a:lnTo>
                    <a:pt x="2692" y="6904"/>
                  </a:lnTo>
                  <a:lnTo>
                    <a:pt x="1932" y="7664"/>
                  </a:lnTo>
                  <a:cubicBezTo>
                    <a:pt x="1900" y="7696"/>
                    <a:pt x="1869" y="7712"/>
                    <a:pt x="1837" y="7712"/>
                  </a:cubicBezTo>
                  <a:cubicBezTo>
                    <a:pt x="1805" y="7712"/>
                    <a:pt x="1774" y="7696"/>
                    <a:pt x="1742" y="7664"/>
                  </a:cubicBezTo>
                  <a:lnTo>
                    <a:pt x="1330" y="7253"/>
                  </a:lnTo>
                  <a:cubicBezTo>
                    <a:pt x="1299" y="7221"/>
                    <a:pt x="1299" y="7126"/>
                    <a:pt x="1330" y="7094"/>
                  </a:cubicBezTo>
                  <a:lnTo>
                    <a:pt x="2090" y="6334"/>
                  </a:lnTo>
                  <a:lnTo>
                    <a:pt x="2027" y="6239"/>
                  </a:lnTo>
                  <a:cubicBezTo>
                    <a:pt x="1774" y="5859"/>
                    <a:pt x="1615" y="5479"/>
                    <a:pt x="1520" y="5036"/>
                  </a:cubicBezTo>
                  <a:lnTo>
                    <a:pt x="1520" y="4909"/>
                  </a:lnTo>
                  <a:lnTo>
                    <a:pt x="444" y="4909"/>
                  </a:lnTo>
                  <a:cubicBezTo>
                    <a:pt x="380" y="4909"/>
                    <a:pt x="317" y="4846"/>
                    <a:pt x="317" y="4782"/>
                  </a:cubicBezTo>
                  <a:lnTo>
                    <a:pt x="317" y="4212"/>
                  </a:lnTo>
                  <a:cubicBezTo>
                    <a:pt x="317" y="4149"/>
                    <a:pt x="380" y="4086"/>
                    <a:pt x="444" y="4086"/>
                  </a:cubicBezTo>
                  <a:lnTo>
                    <a:pt x="1520" y="4086"/>
                  </a:lnTo>
                  <a:lnTo>
                    <a:pt x="1520" y="3959"/>
                  </a:lnTo>
                  <a:cubicBezTo>
                    <a:pt x="1615" y="3547"/>
                    <a:pt x="1774" y="3136"/>
                    <a:pt x="2027" y="2787"/>
                  </a:cubicBezTo>
                  <a:lnTo>
                    <a:pt x="2090" y="2661"/>
                  </a:lnTo>
                  <a:lnTo>
                    <a:pt x="1330" y="1932"/>
                  </a:lnTo>
                  <a:cubicBezTo>
                    <a:pt x="1299" y="1869"/>
                    <a:pt x="1299" y="1806"/>
                    <a:pt x="1330" y="1742"/>
                  </a:cubicBezTo>
                  <a:lnTo>
                    <a:pt x="1742" y="1331"/>
                  </a:lnTo>
                  <a:cubicBezTo>
                    <a:pt x="1774" y="1315"/>
                    <a:pt x="1805" y="1307"/>
                    <a:pt x="1837" y="1307"/>
                  </a:cubicBezTo>
                  <a:cubicBezTo>
                    <a:pt x="1869" y="1307"/>
                    <a:pt x="1900" y="1315"/>
                    <a:pt x="1932" y="1331"/>
                  </a:cubicBezTo>
                  <a:lnTo>
                    <a:pt x="2660" y="2091"/>
                  </a:lnTo>
                  <a:lnTo>
                    <a:pt x="2787" y="2027"/>
                  </a:lnTo>
                  <a:cubicBezTo>
                    <a:pt x="3135" y="1774"/>
                    <a:pt x="3547" y="1616"/>
                    <a:pt x="3959" y="1521"/>
                  </a:cubicBezTo>
                  <a:lnTo>
                    <a:pt x="4085" y="1489"/>
                  </a:lnTo>
                  <a:lnTo>
                    <a:pt x="4085" y="444"/>
                  </a:lnTo>
                  <a:cubicBezTo>
                    <a:pt x="4085" y="381"/>
                    <a:pt x="4149" y="317"/>
                    <a:pt x="4212" y="317"/>
                  </a:cubicBezTo>
                  <a:close/>
                  <a:moveTo>
                    <a:pt x="4212" y="0"/>
                  </a:moveTo>
                  <a:cubicBezTo>
                    <a:pt x="3959" y="0"/>
                    <a:pt x="3769" y="190"/>
                    <a:pt x="3769" y="444"/>
                  </a:cubicBezTo>
                  <a:lnTo>
                    <a:pt x="3769" y="1236"/>
                  </a:lnTo>
                  <a:cubicBezTo>
                    <a:pt x="3389" y="1331"/>
                    <a:pt x="3040" y="1457"/>
                    <a:pt x="2724" y="1679"/>
                  </a:cubicBezTo>
                  <a:lnTo>
                    <a:pt x="2154" y="1109"/>
                  </a:lnTo>
                  <a:cubicBezTo>
                    <a:pt x="2074" y="1030"/>
                    <a:pt x="1964" y="990"/>
                    <a:pt x="1849" y="990"/>
                  </a:cubicBezTo>
                  <a:cubicBezTo>
                    <a:pt x="1734" y="990"/>
                    <a:pt x="1615" y="1030"/>
                    <a:pt x="1520" y="1109"/>
                  </a:cubicBezTo>
                  <a:lnTo>
                    <a:pt x="1109" y="1521"/>
                  </a:lnTo>
                  <a:cubicBezTo>
                    <a:pt x="950" y="1711"/>
                    <a:pt x="950" y="1996"/>
                    <a:pt x="1109" y="2154"/>
                  </a:cubicBezTo>
                  <a:lnTo>
                    <a:pt x="1679" y="2724"/>
                  </a:lnTo>
                  <a:cubicBezTo>
                    <a:pt x="1457" y="3041"/>
                    <a:pt x="1330" y="3389"/>
                    <a:pt x="1235" y="3769"/>
                  </a:cubicBezTo>
                  <a:lnTo>
                    <a:pt x="444" y="3769"/>
                  </a:lnTo>
                  <a:cubicBezTo>
                    <a:pt x="190" y="3769"/>
                    <a:pt x="0" y="3959"/>
                    <a:pt x="0" y="4212"/>
                  </a:cubicBezTo>
                  <a:lnTo>
                    <a:pt x="0" y="4782"/>
                  </a:lnTo>
                  <a:cubicBezTo>
                    <a:pt x="0" y="5036"/>
                    <a:pt x="190" y="5226"/>
                    <a:pt x="444" y="5226"/>
                  </a:cubicBezTo>
                  <a:lnTo>
                    <a:pt x="1235" y="5226"/>
                  </a:lnTo>
                  <a:cubicBezTo>
                    <a:pt x="1330" y="5606"/>
                    <a:pt x="1489" y="5986"/>
                    <a:pt x="1679" y="6303"/>
                  </a:cubicBezTo>
                  <a:lnTo>
                    <a:pt x="1109" y="6841"/>
                  </a:lnTo>
                  <a:cubicBezTo>
                    <a:pt x="950" y="7031"/>
                    <a:pt x="950" y="7316"/>
                    <a:pt x="1109" y="7474"/>
                  </a:cubicBezTo>
                  <a:lnTo>
                    <a:pt x="1520" y="7886"/>
                  </a:lnTo>
                  <a:cubicBezTo>
                    <a:pt x="1615" y="7981"/>
                    <a:pt x="1734" y="8029"/>
                    <a:pt x="1849" y="8029"/>
                  </a:cubicBezTo>
                  <a:cubicBezTo>
                    <a:pt x="1964" y="8029"/>
                    <a:pt x="2074" y="7981"/>
                    <a:pt x="2154" y="7886"/>
                  </a:cubicBezTo>
                  <a:lnTo>
                    <a:pt x="2724" y="7348"/>
                  </a:lnTo>
                  <a:cubicBezTo>
                    <a:pt x="3040" y="7538"/>
                    <a:pt x="3389" y="7696"/>
                    <a:pt x="3769" y="7759"/>
                  </a:cubicBezTo>
                  <a:lnTo>
                    <a:pt x="3769" y="8551"/>
                  </a:lnTo>
                  <a:cubicBezTo>
                    <a:pt x="3769" y="8804"/>
                    <a:pt x="3959" y="8994"/>
                    <a:pt x="4212" y="8994"/>
                  </a:cubicBezTo>
                  <a:lnTo>
                    <a:pt x="4814" y="8994"/>
                  </a:lnTo>
                  <a:cubicBezTo>
                    <a:pt x="5036" y="8994"/>
                    <a:pt x="5226" y="8804"/>
                    <a:pt x="5257" y="8551"/>
                  </a:cubicBezTo>
                  <a:lnTo>
                    <a:pt x="5257" y="7759"/>
                  </a:lnTo>
                  <a:cubicBezTo>
                    <a:pt x="5606" y="7696"/>
                    <a:pt x="5986" y="7538"/>
                    <a:pt x="6302" y="7348"/>
                  </a:cubicBezTo>
                  <a:lnTo>
                    <a:pt x="6872" y="7886"/>
                  </a:lnTo>
                  <a:cubicBezTo>
                    <a:pt x="6952" y="7981"/>
                    <a:pt x="7062" y="8029"/>
                    <a:pt x="7173" y="8029"/>
                  </a:cubicBezTo>
                  <a:cubicBezTo>
                    <a:pt x="7284" y="8029"/>
                    <a:pt x="7395" y="7981"/>
                    <a:pt x="7474" y="7886"/>
                  </a:cubicBezTo>
                  <a:lnTo>
                    <a:pt x="7886" y="7474"/>
                  </a:lnTo>
                  <a:cubicBezTo>
                    <a:pt x="8076" y="7316"/>
                    <a:pt x="8076" y="7031"/>
                    <a:pt x="7886" y="6841"/>
                  </a:cubicBezTo>
                  <a:lnTo>
                    <a:pt x="7347" y="6303"/>
                  </a:lnTo>
                  <a:cubicBezTo>
                    <a:pt x="7537" y="5954"/>
                    <a:pt x="7696" y="5606"/>
                    <a:pt x="7759" y="5226"/>
                  </a:cubicBezTo>
                  <a:lnTo>
                    <a:pt x="8551" y="5226"/>
                  </a:lnTo>
                  <a:cubicBezTo>
                    <a:pt x="8804" y="5226"/>
                    <a:pt x="8994" y="5036"/>
                    <a:pt x="8994" y="4782"/>
                  </a:cubicBezTo>
                  <a:lnTo>
                    <a:pt x="8994" y="4212"/>
                  </a:lnTo>
                  <a:cubicBezTo>
                    <a:pt x="8994" y="3959"/>
                    <a:pt x="8804" y="3769"/>
                    <a:pt x="8551" y="3769"/>
                  </a:cubicBezTo>
                  <a:lnTo>
                    <a:pt x="7759" y="3769"/>
                  </a:lnTo>
                  <a:cubicBezTo>
                    <a:pt x="7696" y="3389"/>
                    <a:pt x="7537" y="3041"/>
                    <a:pt x="7347" y="2724"/>
                  </a:cubicBezTo>
                  <a:lnTo>
                    <a:pt x="7886" y="2154"/>
                  </a:lnTo>
                  <a:cubicBezTo>
                    <a:pt x="8076" y="1996"/>
                    <a:pt x="8076" y="1711"/>
                    <a:pt x="7886" y="1521"/>
                  </a:cubicBezTo>
                  <a:lnTo>
                    <a:pt x="7474" y="1109"/>
                  </a:lnTo>
                  <a:cubicBezTo>
                    <a:pt x="7395" y="1030"/>
                    <a:pt x="7284" y="990"/>
                    <a:pt x="7173" y="990"/>
                  </a:cubicBezTo>
                  <a:cubicBezTo>
                    <a:pt x="7062" y="990"/>
                    <a:pt x="6952" y="1030"/>
                    <a:pt x="6872" y="1109"/>
                  </a:cubicBezTo>
                  <a:lnTo>
                    <a:pt x="6302" y="1679"/>
                  </a:lnTo>
                  <a:cubicBezTo>
                    <a:pt x="5986" y="1457"/>
                    <a:pt x="5606" y="1331"/>
                    <a:pt x="5257" y="1236"/>
                  </a:cubicBezTo>
                  <a:lnTo>
                    <a:pt x="5257" y="444"/>
                  </a:lnTo>
                  <a:cubicBezTo>
                    <a:pt x="5257" y="190"/>
                    <a:pt x="5036" y="0"/>
                    <a:pt x="4814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6"/>
            <p:cNvSpPr/>
            <p:nvPr/>
          </p:nvSpPr>
          <p:spPr>
            <a:xfrm>
              <a:off x="3365425" y="2215000"/>
              <a:ext cx="8750" cy="9525"/>
            </a:xfrm>
            <a:custGeom>
              <a:avLst/>
              <a:gdLst/>
              <a:ahLst/>
              <a:cxnLst/>
              <a:rect l="l" t="t" r="r" b="b"/>
              <a:pathLst>
                <a:path w="350" h="381" extrusionOk="0">
                  <a:moveTo>
                    <a:pt x="159" y="0"/>
                  </a:moveTo>
                  <a:cubicBezTo>
                    <a:pt x="64" y="0"/>
                    <a:pt x="1" y="95"/>
                    <a:pt x="1" y="190"/>
                  </a:cubicBezTo>
                  <a:cubicBezTo>
                    <a:pt x="1" y="285"/>
                    <a:pt x="64" y="380"/>
                    <a:pt x="159" y="380"/>
                  </a:cubicBezTo>
                  <a:cubicBezTo>
                    <a:pt x="286" y="380"/>
                    <a:pt x="349" y="285"/>
                    <a:pt x="349" y="190"/>
                  </a:cubicBezTo>
                  <a:cubicBezTo>
                    <a:pt x="349" y="95"/>
                    <a:pt x="286" y="0"/>
                    <a:pt x="159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6"/>
            <p:cNvSpPr/>
            <p:nvPr/>
          </p:nvSpPr>
          <p:spPr>
            <a:xfrm>
              <a:off x="336622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33678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6"/>
            <p:cNvSpPr/>
            <p:nvPr/>
          </p:nvSpPr>
          <p:spPr>
            <a:xfrm>
              <a:off x="33686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6"/>
            <p:cNvSpPr/>
            <p:nvPr/>
          </p:nvSpPr>
          <p:spPr>
            <a:xfrm>
              <a:off x="3369400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6"/>
            <p:cNvSpPr/>
            <p:nvPr/>
          </p:nvSpPr>
          <p:spPr>
            <a:xfrm>
              <a:off x="337017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6"/>
            <p:cNvSpPr/>
            <p:nvPr/>
          </p:nvSpPr>
          <p:spPr>
            <a:xfrm>
              <a:off x="3371775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6"/>
            <p:cNvSpPr/>
            <p:nvPr/>
          </p:nvSpPr>
          <p:spPr>
            <a:xfrm>
              <a:off x="33725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6"/>
            <p:cNvSpPr/>
            <p:nvPr/>
          </p:nvSpPr>
          <p:spPr>
            <a:xfrm>
              <a:off x="33741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6"/>
            <p:cNvSpPr/>
            <p:nvPr/>
          </p:nvSpPr>
          <p:spPr>
            <a:xfrm>
              <a:off x="3427200" y="2240925"/>
              <a:ext cx="9525" cy="9325"/>
            </a:xfrm>
            <a:custGeom>
              <a:avLst/>
              <a:gdLst/>
              <a:ahLst/>
              <a:cxnLst/>
              <a:rect l="l" t="t" r="r" b="b"/>
              <a:pathLst>
                <a:path w="381" h="373" extrusionOk="0">
                  <a:moveTo>
                    <a:pt x="190" y="0"/>
                  </a:moveTo>
                  <a:cubicBezTo>
                    <a:pt x="143" y="0"/>
                    <a:pt x="95" y="24"/>
                    <a:pt x="63" y="72"/>
                  </a:cubicBezTo>
                  <a:cubicBezTo>
                    <a:pt x="0" y="135"/>
                    <a:pt x="0" y="230"/>
                    <a:pt x="63" y="325"/>
                  </a:cubicBezTo>
                  <a:cubicBezTo>
                    <a:pt x="95" y="357"/>
                    <a:pt x="143" y="372"/>
                    <a:pt x="190" y="372"/>
                  </a:cubicBezTo>
                  <a:cubicBezTo>
                    <a:pt x="238" y="372"/>
                    <a:pt x="285" y="357"/>
                    <a:pt x="317" y="325"/>
                  </a:cubicBezTo>
                  <a:cubicBezTo>
                    <a:pt x="380" y="262"/>
                    <a:pt x="380" y="135"/>
                    <a:pt x="317" y="72"/>
                  </a:cubicBezTo>
                  <a:cubicBezTo>
                    <a:pt x="285" y="24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6"/>
            <p:cNvSpPr/>
            <p:nvPr/>
          </p:nvSpPr>
          <p:spPr>
            <a:xfrm>
              <a:off x="3427200" y="22403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6"/>
            <p:cNvSpPr/>
            <p:nvPr/>
          </p:nvSpPr>
          <p:spPr>
            <a:xfrm>
              <a:off x="34279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6"/>
            <p:cNvSpPr/>
            <p:nvPr/>
          </p:nvSpPr>
          <p:spPr>
            <a:xfrm>
              <a:off x="34287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6"/>
            <p:cNvSpPr/>
            <p:nvPr/>
          </p:nvSpPr>
          <p:spPr>
            <a:xfrm>
              <a:off x="342957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6"/>
            <p:cNvSpPr/>
            <p:nvPr/>
          </p:nvSpPr>
          <p:spPr>
            <a:xfrm>
              <a:off x="34303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6"/>
            <p:cNvSpPr/>
            <p:nvPr/>
          </p:nvSpPr>
          <p:spPr>
            <a:xfrm>
              <a:off x="34319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6"/>
            <p:cNvSpPr/>
            <p:nvPr/>
          </p:nvSpPr>
          <p:spPr>
            <a:xfrm>
              <a:off x="34327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6"/>
            <p:cNvSpPr/>
            <p:nvPr/>
          </p:nvSpPr>
          <p:spPr>
            <a:xfrm>
              <a:off x="34343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6"/>
            <p:cNvSpPr/>
            <p:nvPr/>
          </p:nvSpPr>
          <p:spPr>
            <a:xfrm>
              <a:off x="3453325" y="2302875"/>
              <a:ext cx="8725" cy="9525"/>
            </a:xfrm>
            <a:custGeom>
              <a:avLst/>
              <a:gdLst/>
              <a:ahLst/>
              <a:cxnLst/>
              <a:rect l="l" t="t" r="r" b="b"/>
              <a:pathLst>
                <a:path w="349" h="381" extrusionOk="0">
                  <a:moveTo>
                    <a:pt x="190" y="0"/>
                  </a:moveTo>
                  <a:cubicBezTo>
                    <a:pt x="63" y="0"/>
                    <a:pt x="0" y="95"/>
                    <a:pt x="0" y="190"/>
                  </a:cubicBezTo>
                  <a:cubicBezTo>
                    <a:pt x="0" y="285"/>
                    <a:pt x="63" y="380"/>
                    <a:pt x="190" y="380"/>
                  </a:cubicBezTo>
                  <a:cubicBezTo>
                    <a:pt x="285" y="380"/>
                    <a:pt x="348" y="285"/>
                    <a:pt x="348" y="190"/>
                  </a:cubicBezTo>
                  <a:cubicBezTo>
                    <a:pt x="348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34533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34541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34549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34557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34572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34580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6"/>
            <p:cNvSpPr/>
            <p:nvPr/>
          </p:nvSpPr>
          <p:spPr>
            <a:xfrm>
              <a:off x="34596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6"/>
            <p:cNvSpPr/>
            <p:nvPr/>
          </p:nvSpPr>
          <p:spPr>
            <a:xfrm>
              <a:off x="3427200" y="236542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381" h="381" extrusionOk="0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285"/>
                    <a:pt x="95" y="380"/>
                    <a:pt x="190" y="380"/>
                  </a:cubicBezTo>
                  <a:cubicBezTo>
                    <a:pt x="285" y="380"/>
                    <a:pt x="380" y="285"/>
                    <a:pt x="380" y="190"/>
                  </a:cubicBezTo>
                  <a:cubicBezTo>
                    <a:pt x="380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6"/>
            <p:cNvSpPr/>
            <p:nvPr/>
          </p:nvSpPr>
          <p:spPr>
            <a:xfrm>
              <a:off x="3427200" y="23646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6"/>
            <p:cNvSpPr/>
            <p:nvPr/>
          </p:nvSpPr>
          <p:spPr>
            <a:xfrm>
              <a:off x="34279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6"/>
            <p:cNvSpPr/>
            <p:nvPr/>
          </p:nvSpPr>
          <p:spPr>
            <a:xfrm>
              <a:off x="34287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342957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6"/>
            <p:cNvSpPr/>
            <p:nvPr/>
          </p:nvSpPr>
          <p:spPr>
            <a:xfrm>
              <a:off x="34303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34319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34327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6"/>
            <p:cNvSpPr/>
            <p:nvPr/>
          </p:nvSpPr>
          <p:spPr>
            <a:xfrm>
              <a:off x="34343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6"/>
            <p:cNvSpPr/>
            <p:nvPr/>
          </p:nvSpPr>
          <p:spPr>
            <a:xfrm>
              <a:off x="3365425" y="2391550"/>
              <a:ext cx="8750" cy="8725"/>
            </a:xfrm>
            <a:custGeom>
              <a:avLst/>
              <a:gdLst/>
              <a:ahLst/>
              <a:cxnLst/>
              <a:rect l="l" t="t" r="r" b="b"/>
              <a:pathLst>
                <a:path w="350" h="349" extrusionOk="0">
                  <a:moveTo>
                    <a:pt x="159" y="0"/>
                  </a:moveTo>
                  <a:cubicBezTo>
                    <a:pt x="64" y="0"/>
                    <a:pt x="1" y="64"/>
                    <a:pt x="1" y="159"/>
                  </a:cubicBezTo>
                  <a:cubicBezTo>
                    <a:pt x="1" y="285"/>
                    <a:pt x="64" y="349"/>
                    <a:pt x="159" y="349"/>
                  </a:cubicBezTo>
                  <a:cubicBezTo>
                    <a:pt x="286" y="349"/>
                    <a:pt x="349" y="285"/>
                    <a:pt x="349" y="159"/>
                  </a:cubicBezTo>
                  <a:cubicBezTo>
                    <a:pt x="349" y="64"/>
                    <a:pt x="286" y="0"/>
                    <a:pt x="159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6"/>
            <p:cNvSpPr/>
            <p:nvPr/>
          </p:nvSpPr>
          <p:spPr>
            <a:xfrm>
              <a:off x="336622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6"/>
            <p:cNvSpPr/>
            <p:nvPr/>
          </p:nvSpPr>
          <p:spPr>
            <a:xfrm>
              <a:off x="33678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6"/>
            <p:cNvSpPr/>
            <p:nvPr/>
          </p:nvSpPr>
          <p:spPr>
            <a:xfrm>
              <a:off x="33686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6"/>
            <p:cNvSpPr/>
            <p:nvPr/>
          </p:nvSpPr>
          <p:spPr>
            <a:xfrm>
              <a:off x="3369400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6"/>
            <p:cNvSpPr/>
            <p:nvPr/>
          </p:nvSpPr>
          <p:spPr>
            <a:xfrm>
              <a:off x="337017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6"/>
            <p:cNvSpPr/>
            <p:nvPr/>
          </p:nvSpPr>
          <p:spPr>
            <a:xfrm>
              <a:off x="3371775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6"/>
            <p:cNvSpPr/>
            <p:nvPr/>
          </p:nvSpPr>
          <p:spPr>
            <a:xfrm>
              <a:off x="33725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6"/>
            <p:cNvSpPr/>
            <p:nvPr/>
          </p:nvSpPr>
          <p:spPr>
            <a:xfrm>
              <a:off x="33741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>
              <a:off x="3302100" y="2365825"/>
              <a:ext cx="10300" cy="8725"/>
            </a:xfrm>
            <a:custGeom>
              <a:avLst/>
              <a:gdLst/>
              <a:ahLst/>
              <a:cxnLst/>
              <a:rect l="l" t="t" r="r" b="b"/>
              <a:pathLst>
                <a:path w="412" h="349" extrusionOk="0">
                  <a:moveTo>
                    <a:pt x="222" y="0"/>
                  </a:moveTo>
                  <a:cubicBezTo>
                    <a:pt x="174" y="0"/>
                    <a:pt x="127" y="16"/>
                    <a:pt x="95" y="48"/>
                  </a:cubicBezTo>
                  <a:cubicBezTo>
                    <a:pt x="0" y="111"/>
                    <a:pt x="0" y="238"/>
                    <a:pt x="95" y="301"/>
                  </a:cubicBezTo>
                  <a:cubicBezTo>
                    <a:pt x="127" y="333"/>
                    <a:pt x="167" y="348"/>
                    <a:pt x="210" y="348"/>
                  </a:cubicBezTo>
                  <a:cubicBezTo>
                    <a:pt x="254" y="348"/>
                    <a:pt x="301" y="333"/>
                    <a:pt x="349" y="301"/>
                  </a:cubicBezTo>
                  <a:cubicBezTo>
                    <a:pt x="412" y="238"/>
                    <a:pt x="412" y="111"/>
                    <a:pt x="349" y="48"/>
                  </a:cubicBezTo>
                  <a:cubicBezTo>
                    <a:pt x="317" y="16"/>
                    <a:pt x="269" y="0"/>
                    <a:pt x="222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6"/>
            <p:cNvSpPr/>
            <p:nvPr/>
          </p:nvSpPr>
          <p:spPr>
            <a:xfrm>
              <a:off x="33021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6"/>
            <p:cNvSpPr/>
            <p:nvPr/>
          </p:nvSpPr>
          <p:spPr>
            <a:xfrm>
              <a:off x="33028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6"/>
            <p:cNvSpPr/>
            <p:nvPr/>
          </p:nvSpPr>
          <p:spPr>
            <a:xfrm>
              <a:off x="33028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6"/>
            <p:cNvSpPr/>
            <p:nvPr/>
          </p:nvSpPr>
          <p:spPr>
            <a:xfrm>
              <a:off x="33036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6"/>
            <p:cNvSpPr/>
            <p:nvPr/>
          </p:nvSpPr>
          <p:spPr>
            <a:xfrm>
              <a:off x="33060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6"/>
            <p:cNvSpPr/>
            <p:nvPr/>
          </p:nvSpPr>
          <p:spPr>
            <a:xfrm>
              <a:off x="33068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6"/>
            <p:cNvSpPr/>
            <p:nvPr/>
          </p:nvSpPr>
          <p:spPr>
            <a:xfrm>
              <a:off x="33084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>
              <a:off x="33092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6"/>
            <p:cNvSpPr/>
            <p:nvPr/>
          </p:nvSpPr>
          <p:spPr>
            <a:xfrm>
              <a:off x="33100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>
              <a:off x="33108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6"/>
            <p:cNvSpPr/>
            <p:nvPr/>
          </p:nvSpPr>
          <p:spPr>
            <a:xfrm>
              <a:off x="33123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6"/>
            <p:cNvSpPr/>
            <p:nvPr/>
          </p:nvSpPr>
          <p:spPr>
            <a:xfrm>
              <a:off x="3276750" y="2303675"/>
              <a:ext cx="9525" cy="8725"/>
            </a:xfrm>
            <a:custGeom>
              <a:avLst/>
              <a:gdLst/>
              <a:ahLst/>
              <a:cxnLst/>
              <a:rect l="l" t="t" r="r" b="b"/>
              <a:pathLst>
                <a:path w="381" h="349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cubicBezTo>
                    <a:pt x="1" y="253"/>
                    <a:pt x="96" y="348"/>
                    <a:pt x="191" y="348"/>
                  </a:cubicBezTo>
                  <a:cubicBezTo>
                    <a:pt x="286" y="348"/>
                    <a:pt x="381" y="285"/>
                    <a:pt x="381" y="158"/>
                  </a:cubicBezTo>
                  <a:cubicBezTo>
                    <a:pt x="381" y="63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6"/>
            <p:cNvSpPr/>
            <p:nvPr/>
          </p:nvSpPr>
          <p:spPr>
            <a:xfrm>
              <a:off x="32767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6"/>
            <p:cNvSpPr/>
            <p:nvPr/>
          </p:nvSpPr>
          <p:spPr>
            <a:xfrm>
              <a:off x="32775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6"/>
            <p:cNvSpPr/>
            <p:nvPr/>
          </p:nvSpPr>
          <p:spPr>
            <a:xfrm>
              <a:off x="327835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6"/>
            <p:cNvSpPr/>
            <p:nvPr/>
          </p:nvSpPr>
          <p:spPr>
            <a:xfrm>
              <a:off x="32791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6"/>
            <p:cNvSpPr/>
            <p:nvPr/>
          </p:nvSpPr>
          <p:spPr>
            <a:xfrm>
              <a:off x="32807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6"/>
            <p:cNvSpPr/>
            <p:nvPr/>
          </p:nvSpPr>
          <p:spPr>
            <a:xfrm>
              <a:off x="32815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6"/>
            <p:cNvSpPr/>
            <p:nvPr/>
          </p:nvSpPr>
          <p:spPr>
            <a:xfrm>
              <a:off x="32831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>
              <a:off x="32854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>
              <a:off x="32862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>
              <a:off x="3302875" y="2241125"/>
              <a:ext cx="9525" cy="8725"/>
            </a:xfrm>
            <a:custGeom>
              <a:avLst/>
              <a:gdLst/>
              <a:ahLst/>
              <a:cxnLst/>
              <a:rect l="l" t="t" r="r" b="b"/>
              <a:pathLst>
                <a:path w="381" h="349" extrusionOk="0">
                  <a:moveTo>
                    <a:pt x="191" y="0"/>
                  </a:moveTo>
                  <a:cubicBezTo>
                    <a:pt x="96" y="0"/>
                    <a:pt x="1" y="64"/>
                    <a:pt x="1" y="190"/>
                  </a:cubicBezTo>
                  <a:cubicBezTo>
                    <a:pt x="1" y="285"/>
                    <a:pt x="96" y="349"/>
                    <a:pt x="191" y="349"/>
                  </a:cubicBezTo>
                  <a:cubicBezTo>
                    <a:pt x="286" y="349"/>
                    <a:pt x="381" y="285"/>
                    <a:pt x="381" y="190"/>
                  </a:cubicBezTo>
                  <a:cubicBezTo>
                    <a:pt x="381" y="64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>
              <a:off x="33021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6"/>
            <p:cNvSpPr/>
            <p:nvPr/>
          </p:nvSpPr>
          <p:spPr>
            <a:xfrm>
              <a:off x="33028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6"/>
            <p:cNvSpPr/>
            <p:nvPr/>
          </p:nvSpPr>
          <p:spPr>
            <a:xfrm>
              <a:off x="33028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33036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>
              <a:off x="33060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33068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33084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>
              <a:off x="33092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>
              <a:off x="33100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>
              <a:off x="33108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>
              <a:off x="33123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>
              <a:off x="3256975" y="2195200"/>
              <a:ext cx="224875" cy="224875"/>
            </a:xfrm>
            <a:custGeom>
              <a:avLst/>
              <a:gdLst/>
              <a:ahLst/>
              <a:cxnLst/>
              <a:rect l="l" t="t" r="r" b="b"/>
              <a:pathLst>
                <a:path w="8995" h="8995" extrusionOk="0">
                  <a:moveTo>
                    <a:pt x="4497" y="2692"/>
                  </a:moveTo>
                  <a:cubicBezTo>
                    <a:pt x="5511" y="2692"/>
                    <a:pt x="6334" y="3516"/>
                    <a:pt x="6334" y="4497"/>
                  </a:cubicBezTo>
                  <a:cubicBezTo>
                    <a:pt x="6334" y="5511"/>
                    <a:pt x="5511" y="6334"/>
                    <a:pt x="4497" y="6334"/>
                  </a:cubicBezTo>
                  <a:cubicBezTo>
                    <a:pt x="3515" y="6334"/>
                    <a:pt x="2692" y="5511"/>
                    <a:pt x="2692" y="4497"/>
                  </a:cubicBezTo>
                  <a:cubicBezTo>
                    <a:pt x="2692" y="3516"/>
                    <a:pt x="3515" y="2692"/>
                    <a:pt x="4497" y="2692"/>
                  </a:cubicBezTo>
                  <a:close/>
                  <a:moveTo>
                    <a:pt x="4497" y="2376"/>
                  </a:moveTo>
                  <a:cubicBezTo>
                    <a:pt x="3325" y="2376"/>
                    <a:pt x="2375" y="3326"/>
                    <a:pt x="2375" y="4497"/>
                  </a:cubicBezTo>
                  <a:cubicBezTo>
                    <a:pt x="2375" y="5669"/>
                    <a:pt x="3325" y="6651"/>
                    <a:pt x="4497" y="6651"/>
                  </a:cubicBezTo>
                  <a:cubicBezTo>
                    <a:pt x="5701" y="6651"/>
                    <a:pt x="6651" y="5669"/>
                    <a:pt x="6651" y="4497"/>
                  </a:cubicBezTo>
                  <a:cubicBezTo>
                    <a:pt x="6651" y="3326"/>
                    <a:pt x="5701" y="2376"/>
                    <a:pt x="4497" y="2376"/>
                  </a:cubicBezTo>
                  <a:close/>
                  <a:moveTo>
                    <a:pt x="4782" y="317"/>
                  </a:moveTo>
                  <a:cubicBezTo>
                    <a:pt x="4877" y="317"/>
                    <a:pt x="4909" y="381"/>
                    <a:pt x="4909" y="444"/>
                  </a:cubicBezTo>
                  <a:lnTo>
                    <a:pt x="4909" y="1489"/>
                  </a:lnTo>
                  <a:lnTo>
                    <a:pt x="5036" y="1521"/>
                  </a:lnTo>
                  <a:cubicBezTo>
                    <a:pt x="5479" y="1616"/>
                    <a:pt x="5859" y="1774"/>
                    <a:pt x="6239" y="2027"/>
                  </a:cubicBezTo>
                  <a:lnTo>
                    <a:pt x="6334" y="2091"/>
                  </a:lnTo>
                  <a:lnTo>
                    <a:pt x="7094" y="1331"/>
                  </a:lnTo>
                  <a:cubicBezTo>
                    <a:pt x="7110" y="1315"/>
                    <a:pt x="7142" y="1307"/>
                    <a:pt x="7173" y="1307"/>
                  </a:cubicBezTo>
                  <a:cubicBezTo>
                    <a:pt x="7205" y="1307"/>
                    <a:pt x="7237" y="1315"/>
                    <a:pt x="7252" y="1331"/>
                  </a:cubicBezTo>
                  <a:lnTo>
                    <a:pt x="7664" y="1742"/>
                  </a:lnTo>
                  <a:cubicBezTo>
                    <a:pt x="7727" y="1806"/>
                    <a:pt x="7727" y="1869"/>
                    <a:pt x="7664" y="1932"/>
                  </a:cubicBezTo>
                  <a:lnTo>
                    <a:pt x="6936" y="2661"/>
                  </a:lnTo>
                  <a:lnTo>
                    <a:pt x="6999" y="2787"/>
                  </a:lnTo>
                  <a:cubicBezTo>
                    <a:pt x="7252" y="3136"/>
                    <a:pt x="7411" y="3547"/>
                    <a:pt x="7474" y="3959"/>
                  </a:cubicBezTo>
                  <a:lnTo>
                    <a:pt x="7506" y="4086"/>
                  </a:lnTo>
                  <a:lnTo>
                    <a:pt x="8551" y="4086"/>
                  </a:lnTo>
                  <a:cubicBezTo>
                    <a:pt x="8646" y="4086"/>
                    <a:pt x="8677" y="4149"/>
                    <a:pt x="8677" y="4212"/>
                  </a:cubicBezTo>
                  <a:lnTo>
                    <a:pt x="8677" y="4782"/>
                  </a:lnTo>
                  <a:cubicBezTo>
                    <a:pt x="8677" y="4877"/>
                    <a:pt x="8646" y="4909"/>
                    <a:pt x="8551" y="4909"/>
                  </a:cubicBezTo>
                  <a:lnTo>
                    <a:pt x="7506" y="4909"/>
                  </a:lnTo>
                  <a:lnTo>
                    <a:pt x="7474" y="5036"/>
                  </a:lnTo>
                  <a:cubicBezTo>
                    <a:pt x="7411" y="5479"/>
                    <a:pt x="7252" y="5859"/>
                    <a:pt x="6999" y="6239"/>
                  </a:cubicBezTo>
                  <a:lnTo>
                    <a:pt x="6936" y="6334"/>
                  </a:lnTo>
                  <a:lnTo>
                    <a:pt x="7664" y="7094"/>
                  </a:lnTo>
                  <a:cubicBezTo>
                    <a:pt x="7727" y="7126"/>
                    <a:pt x="7727" y="7221"/>
                    <a:pt x="7664" y="7253"/>
                  </a:cubicBezTo>
                  <a:lnTo>
                    <a:pt x="7252" y="7664"/>
                  </a:lnTo>
                  <a:cubicBezTo>
                    <a:pt x="7237" y="7696"/>
                    <a:pt x="7205" y="7712"/>
                    <a:pt x="7173" y="7712"/>
                  </a:cubicBezTo>
                  <a:cubicBezTo>
                    <a:pt x="7142" y="7712"/>
                    <a:pt x="7110" y="7696"/>
                    <a:pt x="7094" y="7664"/>
                  </a:cubicBezTo>
                  <a:lnTo>
                    <a:pt x="6334" y="6904"/>
                  </a:lnTo>
                  <a:lnTo>
                    <a:pt x="6239" y="6999"/>
                  </a:lnTo>
                  <a:cubicBezTo>
                    <a:pt x="5891" y="7221"/>
                    <a:pt x="5479" y="7411"/>
                    <a:pt x="5067" y="7474"/>
                  </a:cubicBezTo>
                  <a:lnTo>
                    <a:pt x="4941" y="7506"/>
                  </a:lnTo>
                  <a:lnTo>
                    <a:pt x="4941" y="8551"/>
                  </a:lnTo>
                  <a:cubicBezTo>
                    <a:pt x="4941" y="8614"/>
                    <a:pt x="4877" y="8678"/>
                    <a:pt x="4814" y="8678"/>
                  </a:cubicBezTo>
                  <a:lnTo>
                    <a:pt x="4212" y="8678"/>
                  </a:lnTo>
                  <a:cubicBezTo>
                    <a:pt x="4149" y="8678"/>
                    <a:pt x="4085" y="8614"/>
                    <a:pt x="4085" y="8551"/>
                  </a:cubicBezTo>
                  <a:lnTo>
                    <a:pt x="4085" y="7506"/>
                  </a:lnTo>
                  <a:lnTo>
                    <a:pt x="3959" y="7474"/>
                  </a:lnTo>
                  <a:cubicBezTo>
                    <a:pt x="3547" y="7411"/>
                    <a:pt x="3135" y="7253"/>
                    <a:pt x="2787" y="6999"/>
                  </a:cubicBezTo>
                  <a:lnTo>
                    <a:pt x="2692" y="6904"/>
                  </a:lnTo>
                  <a:lnTo>
                    <a:pt x="1932" y="7664"/>
                  </a:lnTo>
                  <a:cubicBezTo>
                    <a:pt x="1900" y="7696"/>
                    <a:pt x="1869" y="7712"/>
                    <a:pt x="1837" y="7712"/>
                  </a:cubicBezTo>
                  <a:cubicBezTo>
                    <a:pt x="1805" y="7712"/>
                    <a:pt x="1774" y="7696"/>
                    <a:pt x="1742" y="7664"/>
                  </a:cubicBezTo>
                  <a:lnTo>
                    <a:pt x="1330" y="7253"/>
                  </a:lnTo>
                  <a:cubicBezTo>
                    <a:pt x="1299" y="7221"/>
                    <a:pt x="1299" y="7126"/>
                    <a:pt x="1330" y="7094"/>
                  </a:cubicBezTo>
                  <a:lnTo>
                    <a:pt x="2090" y="6334"/>
                  </a:lnTo>
                  <a:lnTo>
                    <a:pt x="2027" y="6239"/>
                  </a:lnTo>
                  <a:cubicBezTo>
                    <a:pt x="1774" y="5859"/>
                    <a:pt x="1615" y="5479"/>
                    <a:pt x="1520" y="5036"/>
                  </a:cubicBezTo>
                  <a:lnTo>
                    <a:pt x="1520" y="4909"/>
                  </a:lnTo>
                  <a:lnTo>
                    <a:pt x="444" y="4909"/>
                  </a:lnTo>
                  <a:cubicBezTo>
                    <a:pt x="380" y="4909"/>
                    <a:pt x="317" y="4846"/>
                    <a:pt x="317" y="4782"/>
                  </a:cubicBezTo>
                  <a:lnTo>
                    <a:pt x="317" y="4212"/>
                  </a:lnTo>
                  <a:cubicBezTo>
                    <a:pt x="317" y="4149"/>
                    <a:pt x="380" y="4086"/>
                    <a:pt x="444" y="4086"/>
                  </a:cubicBezTo>
                  <a:lnTo>
                    <a:pt x="1520" y="4086"/>
                  </a:lnTo>
                  <a:lnTo>
                    <a:pt x="1520" y="3959"/>
                  </a:lnTo>
                  <a:cubicBezTo>
                    <a:pt x="1615" y="3547"/>
                    <a:pt x="1774" y="3136"/>
                    <a:pt x="2027" y="2787"/>
                  </a:cubicBezTo>
                  <a:lnTo>
                    <a:pt x="2090" y="2661"/>
                  </a:lnTo>
                  <a:lnTo>
                    <a:pt x="1330" y="1932"/>
                  </a:lnTo>
                  <a:cubicBezTo>
                    <a:pt x="1299" y="1869"/>
                    <a:pt x="1299" y="1806"/>
                    <a:pt x="1330" y="1742"/>
                  </a:cubicBezTo>
                  <a:lnTo>
                    <a:pt x="1742" y="1331"/>
                  </a:lnTo>
                  <a:cubicBezTo>
                    <a:pt x="1774" y="1315"/>
                    <a:pt x="1805" y="1307"/>
                    <a:pt x="1837" y="1307"/>
                  </a:cubicBezTo>
                  <a:cubicBezTo>
                    <a:pt x="1869" y="1307"/>
                    <a:pt x="1900" y="1315"/>
                    <a:pt x="1932" y="1331"/>
                  </a:cubicBezTo>
                  <a:lnTo>
                    <a:pt x="2660" y="2091"/>
                  </a:lnTo>
                  <a:lnTo>
                    <a:pt x="2787" y="2027"/>
                  </a:lnTo>
                  <a:cubicBezTo>
                    <a:pt x="3135" y="1774"/>
                    <a:pt x="3547" y="1616"/>
                    <a:pt x="3959" y="1521"/>
                  </a:cubicBezTo>
                  <a:lnTo>
                    <a:pt x="4085" y="1489"/>
                  </a:lnTo>
                  <a:lnTo>
                    <a:pt x="4085" y="444"/>
                  </a:lnTo>
                  <a:cubicBezTo>
                    <a:pt x="4085" y="381"/>
                    <a:pt x="4149" y="317"/>
                    <a:pt x="4212" y="317"/>
                  </a:cubicBezTo>
                  <a:close/>
                  <a:moveTo>
                    <a:pt x="4212" y="0"/>
                  </a:moveTo>
                  <a:cubicBezTo>
                    <a:pt x="3959" y="0"/>
                    <a:pt x="3769" y="190"/>
                    <a:pt x="3769" y="444"/>
                  </a:cubicBezTo>
                  <a:lnTo>
                    <a:pt x="3769" y="1236"/>
                  </a:lnTo>
                  <a:cubicBezTo>
                    <a:pt x="3389" y="1331"/>
                    <a:pt x="3040" y="1457"/>
                    <a:pt x="2724" y="1679"/>
                  </a:cubicBezTo>
                  <a:lnTo>
                    <a:pt x="2154" y="1109"/>
                  </a:lnTo>
                  <a:cubicBezTo>
                    <a:pt x="2074" y="1030"/>
                    <a:pt x="1964" y="990"/>
                    <a:pt x="1849" y="990"/>
                  </a:cubicBezTo>
                  <a:cubicBezTo>
                    <a:pt x="1734" y="990"/>
                    <a:pt x="1615" y="1030"/>
                    <a:pt x="1520" y="1109"/>
                  </a:cubicBezTo>
                  <a:lnTo>
                    <a:pt x="1109" y="1521"/>
                  </a:lnTo>
                  <a:cubicBezTo>
                    <a:pt x="950" y="1711"/>
                    <a:pt x="950" y="1996"/>
                    <a:pt x="1109" y="2154"/>
                  </a:cubicBezTo>
                  <a:lnTo>
                    <a:pt x="1679" y="2724"/>
                  </a:lnTo>
                  <a:cubicBezTo>
                    <a:pt x="1457" y="3041"/>
                    <a:pt x="1330" y="3389"/>
                    <a:pt x="1235" y="3769"/>
                  </a:cubicBezTo>
                  <a:lnTo>
                    <a:pt x="444" y="3769"/>
                  </a:lnTo>
                  <a:cubicBezTo>
                    <a:pt x="190" y="3769"/>
                    <a:pt x="0" y="3959"/>
                    <a:pt x="0" y="4212"/>
                  </a:cubicBezTo>
                  <a:lnTo>
                    <a:pt x="0" y="4782"/>
                  </a:lnTo>
                  <a:cubicBezTo>
                    <a:pt x="0" y="5036"/>
                    <a:pt x="190" y="5226"/>
                    <a:pt x="444" y="5226"/>
                  </a:cubicBezTo>
                  <a:lnTo>
                    <a:pt x="1235" y="5226"/>
                  </a:lnTo>
                  <a:cubicBezTo>
                    <a:pt x="1330" y="5606"/>
                    <a:pt x="1489" y="5986"/>
                    <a:pt x="1679" y="6303"/>
                  </a:cubicBezTo>
                  <a:lnTo>
                    <a:pt x="1109" y="6841"/>
                  </a:lnTo>
                  <a:cubicBezTo>
                    <a:pt x="950" y="7031"/>
                    <a:pt x="950" y="7316"/>
                    <a:pt x="1109" y="7474"/>
                  </a:cubicBezTo>
                  <a:lnTo>
                    <a:pt x="1520" y="7886"/>
                  </a:lnTo>
                  <a:cubicBezTo>
                    <a:pt x="1615" y="7981"/>
                    <a:pt x="1734" y="8029"/>
                    <a:pt x="1849" y="8029"/>
                  </a:cubicBezTo>
                  <a:cubicBezTo>
                    <a:pt x="1964" y="8029"/>
                    <a:pt x="2074" y="7981"/>
                    <a:pt x="2154" y="7886"/>
                  </a:cubicBezTo>
                  <a:lnTo>
                    <a:pt x="2724" y="7348"/>
                  </a:lnTo>
                  <a:cubicBezTo>
                    <a:pt x="3040" y="7538"/>
                    <a:pt x="3389" y="7696"/>
                    <a:pt x="3769" y="7759"/>
                  </a:cubicBezTo>
                  <a:lnTo>
                    <a:pt x="3769" y="8551"/>
                  </a:lnTo>
                  <a:cubicBezTo>
                    <a:pt x="3769" y="8804"/>
                    <a:pt x="3959" y="8994"/>
                    <a:pt x="4212" y="8994"/>
                  </a:cubicBezTo>
                  <a:lnTo>
                    <a:pt x="4814" y="8994"/>
                  </a:lnTo>
                  <a:cubicBezTo>
                    <a:pt x="5036" y="8994"/>
                    <a:pt x="5226" y="8804"/>
                    <a:pt x="5257" y="8551"/>
                  </a:cubicBezTo>
                  <a:lnTo>
                    <a:pt x="5257" y="7759"/>
                  </a:lnTo>
                  <a:cubicBezTo>
                    <a:pt x="5606" y="7696"/>
                    <a:pt x="5986" y="7538"/>
                    <a:pt x="6302" y="7348"/>
                  </a:cubicBezTo>
                  <a:lnTo>
                    <a:pt x="6872" y="7886"/>
                  </a:lnTo>
                  <a:cubicBezTo>
                    <a:pt x="6952" y="7981"/>
                    <a:pt x="7062" y="8029"/>
                    <a:pt x="7173" y="8029"/>
                  </a:cubicBezTo>
                  <a:cubicBezTo>
                    <a:pt x="7284" y="8029"/>
                    <a:pt x="7395" y="7981"/>
                    <a:pt x="7474" y="7886"/>
                  </a:cubicBezTo>
                  <a:lnTo>
                    <a:pt x="7886" y="7474"/>
                  </a:lnTo>
                  <a:cubicBezTo>
                    <a:pt x="8076" y="7316"/>
                    <a:pt x="8076" y="7031"/>
                    <a:pt x="7886" y="6841"/>
                  </a:cubicBezTo>
                  <a:lnTo>
                    <a:pt x="7347" y="6303"/>
                  </a:lnTo>
                  <a:cubicBezTo>
                    <a:pt x="7537" y="5954"/>
                    <a:pt x="7696" y="5606"/>
                    <a:pt x="7759" y="5226"/>
                  </a:cubicBezTo>
                  <a:lnTo>
                    <a:pt x="8551" y="5226"/>
                  </a:lnTo>
                  <a:cubicBezTo>
                    <a:pt x="8804" y="5226"/>
                    <a:pt x="8994" y="5036"/>
                    <a:pt x="8994" y="4782"/>
                  </a:cubicBezTo>
                  <a:lnTo>
                    <a:pt x="8994" y="4212"/>
                  </a:lnTo>
                  <a:cubicBezTo>
                    <a:pt x="8994" y="3959"/>
                    <a:pt x="8804" y="3769"/>
                    <a:pt x="8551" y="3769"/>
                  </a:cubicBezTo>
                  <a:lnTo>
                    <a:pt x="7759" y="3769"/>
                  </a:lnTo>
                  <a:cubicBezTo>
                    <a:pt x="7696" y="3389"/>
                    <a:pt x="7537" y="3041"/>
                    <a:pt x="7347" y="2724"/>
                  </a:cubicBezTo>
                  <a:lnTo>
                    <a:pt x="7886" y="2154"/>
                  </a:lnTo>
                  <a:cubicBezTo>
                    <a:pt x="8076" y="1996"/>
                    <a:pt x="8076" y="1711"/>
                    <a:pt x="7886" y="1521"/>
                  </a:cubicBezTo>
                  <a:lnTo>
                    <a:pt x="7474" y="1109"/>
                  </a:lnTo>
                  <a:cubicBezTo>
                    <a:pt x="7395" y="1030"/>
                    <a:pt x="7284" y="990"/>
                    <a:pt x="7173" y="990"/>
                  </a:cubicBezTo>
                  <a:cubicBezTo>
                    <a:pt x="7062" y="990"/>
                    <a:pt x="6952" y="1030"/>
                    <a:pt x="6872" y="1109"/>
                  </a:cubicBezTo>
                  <a:lnTo>
                    <a:pt x="6302" y="1679"/>
                  </a:lnTo>
                  <a:cubicBezTo>
                    <a:pt x="5986" y="1457"/>
                    <a:pt x="5606" y="1331"/>
                    <a:pt x="5257" y="1236"/>
                  </a:cubicBezTo>
                  <a:lnTo>
                    <a:pt x="5257" y="444"/>
                  </a:lnTo>
                  <a:cubicBezTo>
                    <a:pt x="5257" y="190"/>
                    <a:pt x="5036" y="0"/>
                    <a:pt x="481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>
              <a:off x="336622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>
              <a:off x="33678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>
              <a:off x="33686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>
              <a:off x="3369400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6"/>
            <p:cNvSpPr/>
            <p:nvPr/>
          </p:nvSpPr>
          <p:spPr>
            <a:xfrm>
              <a:off x="337017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6"/>
            <p:cNvSpPr/>
            <p:nvPr/>
          </p:nvSpPr>
          <p:spPr>
            <a:xfrm>
              <a:off x="3371775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6"/>
            <p:cNvSpPr/>
            <p:nvPr/>
          </p:nvSpPr>
          <p:spPr>
            <a:xfrm>
              <a:off x="33725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6"/>
            <p:cNvSpPr/>
            <p:nvPr/>
          </p:nvSpPr>
          <p:spPr>
            <a:xfrm>
              <a:off x="33741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6"/>
            <p:cNvSpPr/>
            <p:nvPr/>
          </p:nvSpPr>
          <p:spPr>
            <a:xfrm>
              <a:off x="3427200" y="22403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6"/>
            <p:cNvSpPr/>
            <p:nvPr/>
          </p:nvSpPr>
          <p:spPr>
            <a:xfrm>
              <a:off x="34279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6"/>
            <p:cNvSpPr/>
            <p:nvPr/>
          </p:nvSpPr>
          <p:spPr>
            <a:xfrm>
              <a:off x="34287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342957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34303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34319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34327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34343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6"/>
            <p:cNvSpPr/>
            <p:nvPr/>
          </p:nvSpPr>
          <p:spPr>
            <a:xfrm>
              <a:off x="34533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34541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34549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34557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4572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4580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34596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6"/>
            <p:cNvSpPr/>
            <p:nvPr/>
          </p:nvSpPr>
          <p:spPr>
            <a:xfrm>
              <a:off x="3427200" y="23646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34279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34287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342957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4303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4319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34327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4343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6"/>
            <p:cNvSpPr/>
            <p:nvPr/>
          </p:nvSpPr>
          <p:spPr>
            <a:xfrm>
              <a:off x="336622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6"/>
            <p:cNvSpPr/>
            <p:nvPr/>
          </p:nvSpPr>
          <p:spPr>
            <a:xfrm>
              <a:off x="33678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6"/>
            <p:cNvSpPr/>
            <p:nvPr/>
          </p:nvSpPr>
          <p:spPr>
            <a:xfrm>
              <a:off x="33686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6"/>
            <p:cNvSpPr/>
            <p:nvPr/>
          </p:nvSpPr>
          <p:spPr>
            <a:xfrm>
              <a:off x="3369400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6"/>
            <p:cNvSpPr/>
            <p:nvPr/>
          </p:nvSpPr>
          <p:spPr>
            <a:xfrm>
              <a:off x="337017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6"/>
            <p:cNvSpPr/>
            <p:nvPr/>
          </p:nvSpPr>
          <p:spPr>
            <a:xfrm>
              <a:off x="3371775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6"/>
            <p:cNvSpPr/>
            <p:nvPr/>
          </p:nvSpPr>
          <p:spPr>
            <a:xfrm>
              <a:off x="33725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6"/>
            <p:cNvSpPr/>
            <p:nvPr/>
          </p:nvSpPr>
          <p:spPr>
            <a:xfrm>
              <a:off x="33741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6"/>
            <p:cNvSpPr/>
            <p:nvPr/>
          </p:nvSpPr>
          <p:spPr>
            <a:xfrm>
              <a:off x="33021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6"/>
            <p:cNvSpPr/>
            <p:nvPr/>
          </p:nvSpPr>
          <p:spPr>
            <a:xfrm>
              <a:off x="33028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6"/>
            <p:cNvSpPr/>
            <p:nvPr/>
          </p:nvSpPr>
          <p:spPr>
            <a:xfrm>
              <a:off x="33028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6"/>
            <p:cNvSpPr/>
            <p:nvPr/>
          </p:nvSpPr>
          <p:spPr>
            <a:xfrm>
              <a:off x="33036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6"/>
            <p:cNvSpPr/>
            <p:nvPr/>
          </p:nvSpPr>
          <p:spPr>
            <a:xfrm>
              <a:off x="33060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6"/>
            <p:cNvSpPr/>
            <p:nvPr/>
          </p:nvSpPr>
          <p:spPr>
            <a:xfrm>
              <a:off x="33068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6"/>
            <p:cNvSpPr/>
            <p:nvPr/>
          </p:nvSpPr>
          <p:spPr>
            <a:xfrm>
              <a:off x="33084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6"/>
            <p:cNvSpPr/>
            <p:nvPr/>
          </p:nvSpPr>
          <p:spPr>
            <a:xfrm>
              <a:off x="33092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6"/>
            <p:cNvSpPr/>
            <p:nvPr/>
          </p:nvSpPr>
          <p:spPr>
            <a:xfrm>
              <a:off x="33100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6"/>
            <p:cNvSpPr/>
            <p:nvPr/>
          </p:nvSpPr>
          <p:spPr>
            <a:xfrm>
              <a:off x="33108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6"/>
            <p:cNvSpPr/>
            <p:nvPr/>
          </p:nvSpPr>
          <p:spPr>
            <a:xfrm>
              <a:off x="33123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6"/>
            <p:cNvSpPr/>
            <p:nvPr/>
          </p:nvSpPr>
          <p:spPr>
            <a:xfrm>
              <a:off x="32767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6"/>
            <p:cNvSpPr/>
            <p:nvPr/>
          </p:nvSpPr>
          <p:spPr>
            <a:xfrm>
              <a:off x="32775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6"/>
            <p:cNvSpPr/>
            <p:nvPr/>
          </p:nvSpPr>
          <p:spPr>
            <a:xfrm>
              <a:off x="327835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6"/>
            <p:cNvSpPr/>
            <p:nvPr/>
          </p:nvSpPr>
          <p:spPr>
            <a:xfrm>
              <a:off x="32791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6"/>
            <p:cNvSpPr/>
            <p:nvPr/>
          </p:nvSpPr>
          <p:spPr>
            <a:xfrm>
              <a:off x="32807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6"/>
            <p:cNvSpPr/>
            <p:nvPr/>
          </p:nvSpPr>
          <p:spPr>
            <a:xfrm>
              <a:off x="32815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6"/>
            <p:cNvSpPr/>
            <p:nvPr/>
          </p:nvSpPr>
          <p:spPr>
            <a:xfrm>
              <a:off x="32831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6"/>
            <p:cNvSpPr/>
            <p:nvPr/>
          </p:nvSpPr>
          <p:spPr>
            <a:xfrm>
              <a:off x="32854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6"/>
            <p:cNvSpPr/>
            <p:nvPr/>
          </p:nvSpPr>
          <p:spPr>
            <a:xfrm>
              <a:off x="32862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6"/>
            <p:cNvSpPr/>
            <p:nvPr/>
          </p:nvSpPr>
          <p:spPr>
            <a:xfrm>
              <a:off x="33021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6"/>
            <p:cNvSpPr/>
            <p:nvPr/>
          </p:nvSpPr>
          <p:spPr>
            <a:xfrm>
              <a:off x="33028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6"/>
            <p:cNvSpPr/>
            <p:nvPr/>
          </p:nvSpPr>
          <p:spPr>
            <a:xfrm>
              <a:off x="33028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6"/>
            <p:cNvSpPr/>
            <p:nvPr/>
          </p:nvSpPr>
          <p:spPr>
            <a:xfrm>
              <a:off x="33036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6"/>
            <p:cNvSpPr/>
            <p:nvPr/>
          </p:nvSpPr>
          <p:spPr>
            <a:xfrm>
              <a:off x="33060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6"/>
            <p:cNvSpPr/>
            <p:nvPr/>
          </p:nvSpPr>
          <p:spPr>
            <a:xfrm>
              <a:off x="33068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6"/>
            <p:cNvSpPr/>
            <p:nvPr/>
          </p:nvSpPr>
          <p:spPr>
            <a:xfrm>
              <a:off x="33084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6"/>
            <p:cNvSpPr/>
            <p:nvPr/>
          </p:nvSpPr>
          <p:spPr>
            <a:xfrm>
              <a:off x="33092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6"/>
            <p:cNvSpPr/>
            <p:nvPr/>
          </p:nvSpPr>
          <p:spPr>
            <a:xfrm>
              <a:off x="33100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6"/>
            <p:cNvSpPr/>
            <p:nvPr/>
          </p:nvSpPr>
          <p:spPr>
            <a:xfrm>
              <a:off x="33108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6"/>
            <p:cNvSpPr/>
            <p:nvPr/>
          </p:nvSpPr>
          <p:spPr>
            <a:xfrm>
              <a:off x="33123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6"/>
            <p:cNvSpPr/>
            <p:nvPr/>
          </p:nvSpPr>
          <p:spPr>
            <a:xfrm>
              <a:off x="336622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6"/>
            <p:cNvSpPr/>
            <p:nvPr/>
          </p:nvSpPr>
          <p:spPr>
            <a:xfrm>
              <a:off x="33678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6"/>
            <p:cNvSpPr/>
            <p:nvPr/>
          </p:nvSpPr>
          <p:spPr>
            <a:xfrm>
              <a:off x="33686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6"/>
            <p:cNvSpPr/>
            <p:nvPr/>
          </p:nvSpPr>
          <p:spPr>
            <a:xfrm>
              <a:off x="3369400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6"/>
            <p:cNvSpPr/>
            <p:nvPr/>
          </p:nvSpPr>
          <p:spPr>
            <a:xfrm>
              <a:off x="337017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6"/>
            <p:cNvSpPr/>
            <p:nvPr/>
          </p:nvSpPr>
          <p:spPr>
            <a:xfrm>
              <a:off x="3371775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6"/>
            <p:cNvSpPr/>
            <p:nvPr/>
          </p:nvSpPr>
          <p:spPr>
            <a:xfrm>
              <a:off x="33725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6"/>
            <p:cNvSpPr/>
            <p:nvPr/>
          </p:nvSpPr>
          <p:spPr>
            <a:xfrm>
              <a:off x="33741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6"/>
            <p:cNvSpPr/>
            <p:nvPr/>
          </p:nvSpPr>
          <p:spPr>
            <a:xfrm>
              <a:off x="33741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38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6"/>
            <p:cNvSpPr/>
            <p:nvPr/>
          </p:nvSpPr>
          <p:spPr>
            <a:xfrm>
              <a:off x="3427200" y="22403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6"/>
            <p:cNvSpPr/>
            <p:nvPr/>
          </p:nvSpPr>
          <p:spPr>
            <a:xfrm>
              <a:off x="34279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16"/>
            <p:cNvSpPr/>
            <p:nvPr/>
          </p:nvSpPr>
          <p:spPr>
            <a:xfrm>
              <a:off x="34287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16"/>
            <p:cNvSpPr/>
            <p:nvPr/>
          </p:nvSpPr>
          <p:spPr>
            <a:xfrm>
              <a:off x="342957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6"/>
            <p:cNvSpPr/>
            <p:nvPr/>
          </p:nvSpPr>
          <p:spPr>
            <a:xfrm>
              <a:off x="34303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6"/>
            <p:cNvSpPr/>
            <p:nvPr/>
          </p:nvSpPr>
          <p:spPr>
            <a:xfrm>
              <a:off x="34319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6"/>
            <p:cNvSpPr/>
            <p:nvPr/>
          </p:nvSpPr>
          <p:spPr>
            <a:xfrm>
              <a:off x="34327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6"/>
            <p:cNvSpPr/>
            <p:nvPr/>
          </p:nvSpPr>
          <p:spPr>
            <a:xfrm>
              <a:off x="34343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6"/>
            <p:cNvSpPr/>
            <p:nvPr/>
          </p:nvSpPr>
          <p:spPr>
            <a:xfrm>
              <a:off x="3453325" y="2303675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348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6"/>
            <p:cNvSpPr/>
            <p:nvPr/>
          </p:nvSpPr>
          <p:spPr>
            <a:xfrm>
              <a:off x="34533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6"/>
            <p:cNvSpPr/>
            <p:nvPr/>
          </p:nvSpPr>
          <p:spPr>
            <a:xfrm>
              <a:off x="34541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6"/>
            <p:cNvSpPr/>
            <p:nvPr/>
          </p:nvSpPr>
          <p:spPr>
            <a:xfrm>
              <a:off x="34549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6"/>
            <p:cNvSpPr/>
            <p:nvPr/>
          </p:nvSpPr>
          <p:spPr>
            <a:xfrm>
              <a:off x="34557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6"/>
            <p:cNvSpPr/>
            <p:nvPr/>
          </p:nvSpPr>
          <p:spPr>
            <a:xfrm>
              <a:off x="34572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6"/>
            <p:cNvSpPr/>
            <p:nvPr/>
          </p:nvSpPr>
          <p:spPr>
            <a:xfrm>
              <a:off x="34580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6"/>
            <p:cNvSpPr/>
            <p:nvPr/>
          </p:nvSpPr>
          <p:spPr>
            <a:xfrm>
              <a:off x="34596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38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6"/>
            <p:cNvSpPr/>
            <p:nvPr/>
          </p:nvSpPr>
          <p:spPr>
            <a:xfrm>
              <a:off x="3427200" y="23646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6"/>
            <p:cNvSpPr/>
            <p:nvPr/>
          </p:nvSpPr>
          <p:spPr>
            <a:xfrm>
              <a:off x="34279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6"/>
            <p:cNvSpPr/>
            <p:nvPr/>
          </p:nvSpPr>
          <p:spPr>
            <a:xfrm>
              <a:off x="34287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6"/>
            <p:cNvSpPr/>
            <p:nvPr/>
          </p:nvSpPr>
          <p:spPr>
            <a:xfrm>
              <a:off x="342957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6"/>
            <p:cNvSpPr/>
            <p:nvPr/>
          </p:nvSpPr>
          <p:spPr>
            <a:xfrm>
              <a:off x="34303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6"/>
            <p:cNvSpPr/>
            <p:nvPr/>
          </p:nvSpPr>
          <p:spPr>
            <a:xfrm>
              <a:off x="34319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16"/>
            <p:cNvSpPr/>
            <p:nvPr/>
          </p:nvSpPr>
          <p:spPr>
            <a:xfrm>
              <a:off x="34327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6"/>
            <p:cNvSpPr/>
            <p:nvPr/>
          </p:nvSpPr>
          <p:spPr>
            <a:xfrm>
              <a:off x="34343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6"/>
            <p:cNvSpPr/>
            <p:nvPr/>
          </p:nvSpPr>
          <p:spPr>
            <a:xfrm>
              <a:off x="336622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6"/>
            <p:cNvSpPr/>
            <p:nvPr/>
          </p:nvSpPr>
          <p:spPr>
            <a:xfrm>
              <a:off x="33678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6"/>
            <p:cNvSpPr/>
            <p:nvPr/>
          </p:nvSpPr>
          <p:spPr>
            <a:xfrm>
              <a:off x="33686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6"/>
            <p:cNvSpPr/>
            <p:nvPr/>
          </p:nvSpPr>
          <p:spPr>
            <a:xfrm>
              <a:off x="3369400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16"/>
            <p:cNvSpPr/>
            <p:nvPr/>
          </p:nvSpPr>
          <p:spPr>
            <a:xfrm>
              <a:off x="337017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16"/>
            <p:cNvSpPr/>
            <p:nvPr/>
          </p:nvSpPr>
          <p:spPr>
            <a:xfrm>
              <a:off x="3371775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6"/>
            <p:cNvSpPr/>
            <p:nvPr/>
          </p:nvSpPr>
          <p:spPr>
            <a:xfrm>
              <a:off x="33725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6"/>
            <p:cNvSpPr/>
            <p:nvPr/>
          </p:nvSpPr>
          <p:spPr>
            <a:xfrm>
              <a:off x="33741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6"/>
            <p:cNvSpPr/>
            <p:nvPr/>
          </p:nvSpPr>
          <p:spPr>
            <a:xfrm>
              <a:off x="33741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349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6"/>
            <p:cNvSpPr/>
            <p:nvPr/>
          </p:nvSpPr>
          <p:spPr>
            <a:xfrm>
              <a:off x="33021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6"/>
            <p:cNvSpPr/>
            <p:nvPr/>
          </p:nvSpPr>
          <p:spPr>
            <a:xfrm>
              <a:off x="33028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6"/>
            <p:cNvSpPr/>
            <p:nvPr/>
          </p:nvSpPr>
          <p:spPr>
            <a:xfrm>
              <a:off x="33028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6"/>
            <p:cNvSpPr/>
            <p:nvPr/>
          </p:nvSpPr>
          <p:spPr>
            <a:xfrm>
              <a:off x="33036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6"/>
            <p:cNvSpPr/>
            <p:nvPr/>
          </p:nvSpPr>
          <p:spPr>
            <a:xfrm>
              <a:off x="33060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6"/>
            <p:cNvSpPr/>
            <p:nvPr/>
          </p:nvSpPr>
          <p:spPr>
            <a:xfrm>
              <a:off x="33068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6"/>
            <p:cNvSpPr/>
            <p:nvPr/>
          </p:nvSpPr>
          <p:spPr>
            <a:xfrm>
              <a:off x="33084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6"/>
            <p:cNvSpPr/>
            <p:nvPr/>
          </p:nvSpPr>
          <p:spPr>
            <a:xfrm>
              <a:off x="33092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6"/>
            <p:cNvSpPr/>
            <p:nvPr/>
          </p:nvSpPr>
          <p:spPr>
            <a:xfrm>
              <a:off x="33100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6"/>
            <p:cNvSpPr/>
            <p:nvPr/>
          </p:nvSpPr>
          <p:spPr>
            <a:xfrm>
              <a:off x="33108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6"/>
            <p:cNvSpPr/>
            <p:nvPr/>
          </p:nvSpPr>
          <p:spPr>
            <a:xfrm>
              <a:off x="33123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6"/>
            <p:cNvSpPr/>
            <p:nvPr/>
          </p:nvSpPr>
          <p:spPr>
            <a:xfrm>
              <a:off x="3276750" y="2303675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348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6"/>
            <p:cNvSpPr/>
            <p:nvPr/>
          </p:nvSpPr>
          <p:spPr>
            <a:xfrm>
              <a:off x="32767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6"/>
            <p:cNvSpPr/>
            <p:nvPr/>
          </p:nvSpPr>
          <p:spPr>
            <a:xfrm>
              <a:off x="32775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6"/>
            <p:cNvSpPr/>
            <p:nvPr/>
          </p:nvSpPr>
          <p:spPr>
            <a:xfrm>
              <a:off x="327835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6"/>
            <p:cNvSpPr/>
            <p:nvPr/>
          </p:nvSpPr>
          <p:spPr>
            <a:xfrm>
              <a:off x="32791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6"/>
            <p:cNvSpPr/>
            <p:nvPr/>
          </p:nvSpPr>
          <p:spPr>
            <a:xfrm>
              <a:off x="32807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6"/>
            <p:cNvSpPr/>
            <p:nvPr/>
          </p:nvSpPr>
          <p:spPr>
            <a:xfrm>
              <a:off x="32815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6"/>
            <p:cNvSpPr/>
            <p:nvPr/>
          </p:nvSpPr>
          <p:spPr>
            <a:xfrm>
              <a:off x="32831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6"/>
            <p:cNvSpPr/>
            <p:nvPr/>
          </p:nvSpPr>
          <p:spPr>
            <a:xfrm>
              <a:off x="32854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6"/>
            <p:cNvSpPr/>
            <p:nvPr/>
          </p:nvSpPr>
          <p:spPr>
            <a:xfrm>
              <a:off x="32862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6"/>
            <p:cNvSpPr/>
            <p:nvPr/>
          </p:nvSpPr>
          <p:spPr>
            <a:xfrm>
              <a:off x="32862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38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6"/>
            <p:cNvSpPr/>
            <p:nvPr/>
          </p:nvSpPr>
          <p:spPr>
            <a:xfrm>
              <a:off x="33021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6"/>
            <p:cNvSpPr/>
            <p:nvPr/>
          </p:nvSpPr>
          <p:spPr>
            <a:xfrm>
              <a:off x="33028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6"/>
            <p:cNvSpPr/>
            <p:nvPr/>
          </p:nvSpPr>
          <p:spPr>
            <a:xfrm>
              <a:off x="33028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6"/>
            <p:cNvSpPr/>
            <p:nvPr/>
          </p:nvSpPr>
          <p:spPr>
            <a:xfrm>
              <a:off x="33036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6"/>
            <p:cNvSpPr/>
            <p:nvPr/>
          </p:nvSpPr>
          <p:spPr>
            <a:xfrm>
              <a:off x="33060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6"/>
            <p:cNvSpPr/>
            <p:nvPr/>
          </p:nvSpPr>
          <p:spPr>
            <a:xfrm>
              <a:off x="33068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6"/>
            <p:cNvSpPr/>
            <p:nvPr/>
          </p:nvSpPr>
          <p:spPr>
            <a:xfrm>
              <a:off x="33084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6"/>
            <p:cNvSpPr/>
            <p:nvPr/>
          </p:nvSpPr>
          <p:spPr>
            <a:xfrm>
              <a:off x="33092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16"/>
            <p:cNvSpPr/>
            <p:nvPr/>
          </p:nvSpPr>
          <p:spPr>
            <a:xfrm>
              <a:off x="33100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6"/>
            <p:cNvSpPr/>
            <p:nvPr/>
          </p:nvSpPr>
          <p:spPr>
            <a:xfrm>
              <a:off x="33108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6"/>
            <p:cNvSpPr/>
            <p:nvPr/>
          </p:nvSpPr>
          <p:spPr>
            <a:xfrm>
              <a:off x="33123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6"/>
            <p:cNvSpPr/>
            <p:nvPr/>
          </p:nvSpPr>
          <p:spPr>
            <a:xfrm>
              <a:off x="3743875" y="1532525"/>
              <a:ext cx="3261950" cy="581150"/>
            </a:xfrm>
            <a:custGeom>
              <a:avLst/>
              <a:gdLst/>
              <a:ahLst/>
              <a:cxnLst/>
              <a:rect l="l" t="t" r="r" b="b"/>
              <a:pathLst>
                <a:path w="130478" h="23246" extrusionOk="0">
                  <a:moveTo>
                    <a:pt x="37655" y="1"/>
                  </a:moveTo>
                  <a:cubicBezTo>
                    <a:pt x="35755" y="1"/>
                    <a:pt x="34235" y="1521"/>
                    <a:pt x="34235" y="3421"/>
                  </a:cubicBezTo>
                  <a:lnTo>
                    <a:pt x="34235" y="7886"/>
                  </a:lnTo>
                  <a:cubicBezTo>
                    <a:pt x="34184" y="10056"/>
                    <a:pt x="32677" y="11243"/>
                    <a:pt x="31005" y="11243"/>
                  </a:cubicBezTo>
                  <a:cubicBezTo>
                    <a:pt x="29529" y="11243"/>
                    <a:pt x="27924" y="10319"/>
                    <a:pt x="27078" y="8330"/>
                  </a:cubicBezTo>
                  <a:cubicBezTo>
                    <a:pt x="25811" y="5384"/>
                    <a:pt x="22866" y="3294"/>
                    <a:pt x="19445" y="3294"/>
                  </a:cubicBezTo>
                  <a:cubicBezTo>
                    <a:pt x="16089" y="3294"/>
                    <a:pt x="13207" y="5289"/>
                    <a:pt x="11877" y="8140"/>
                  </a:cubicBezTo>
                  <a:lnTo>
                    <a:pt x="11877" y="8108"/>
                  </a:lnTo>
                  <a:cubicBezTo>
                    <a:pt x="10663" y="10419"/>
                    <a:pt x="8778" y="11302"/>
                    <a:pt x="7097" y="11302"/>
                  </a:cubicBezTo>
                  <a:cubicBezTo>
                    <a:pt x="6497" y="11302"/>
                    <a:pt x="5924" y="11190"/>
                    <a:pt x="5416" y="10990"/>
                  </a:cubicBezTo>
                  <a:cubicBezTo>
                    <a:pt x="5353" y="10958"/>
                    <a:pt x="5289" y="10926"/>
                    <a:pt x="5226" y="10895"/>
                  </a:cubicBezTo>
                  <a:cubicBezTo>
                    <a:pt x="5163" y="10863"/>
                    <a:pt x="5099" y="10831"/>
                    <a:pt x="5068" y="10831"/>
                  </a:cubicBezTo>
                  <a:cubicBezTo>
                    <a:pt x="5004" y="10768"/>
                    <a:pt x="4909" y="10736"/>
                    <a:pt x="4846" y="10705"/>
                  </a:cubicBezTo>
                  <a:cubicBezTo>
                    <a:pt x="4339" y="10388"/>
                    <a:pt x="4086" y="10008"/>
                    <a:pt x="3833" y="9850"/>
                  </a:cubicBezTo>
                  <a:cubicBezTo>
                    <a:pt x="3421" y="9501"/>
                    <a:pt x="2914" y="9280"/>
                    <a:pt x="2344" y="9280"/>
                  </a:cubicBezTo>
                  <a:cubicBezTo>
                    <a:pt x="1046" y="9280"/>
                    <a:pt x="1" y="10325"/>
                    <a:pt x="1" y="11623"/>
                  </a:cubicBezTo>
                  <a:cubicBezTo>
                    <a:pt x="1" y="12922"/>
                    <a:pt x="1046" y="13967"/>
                    <a:pt x="2344" y="13967"/>
                  </a:cubicBezTo>
                  <a:cubicBezTo>
                    <a:pt x="2914" y="13967"/>
                    <a:pt x="3421" y="13777"/>
                    <a:pt x="3833" y="13428"/>
                  </a:cubicBezTo>
                  <a:cubicBezTo>
                    <a:pt x="4086" y="13238"/>
                    <a:pt x="4339" y="12890"/>
                    <a:pt x="4846" y="12573"/>
                  </a:cubicBezTo>
                  <a:cubicBezTo>
                    <a:pt x="4846" y="12573"/>
                    <a:pt x="4846" y="12541"/>
                    <a:pt x="4846" y="12541"/>
                  </a:cubicBezTo>
                  <a:cubicBezTo>
                    <a:pt x="4909" y="12510"/>
                    <a:pt x="4973" y="12478"/>
                    <a:pt x="5068" y="12446"/>
                  </a:cubicBezTo>
                  <a:cubicBezTo>
                    <a:pt x="5099" y="12415"/>
                    <a:pt x="5163" y="12383"/>
                    <a:pt x="5226" y="12351"/>
                  </a:cubicBezTo>
                  <a:cubicBezTo>
                    <a:pt x="5289" y="12320"/>
                    <a:pt x="5353" y="12288"/>
                    <a:pt x="5416" y="12288"/>
                  </a:cubicBezTo>
                  <a:cubicBezTo>
                    <a:pt x="5928" y="12078"/>
                    <a:pt x="6507" y="11962"/>
                    <a:pt x="7111" y="11962"/>
                  </a:cubicBezTo>
                  <a:cubicBezTo>
                    <a:pt x="8789" y="11962"/>
                    <a:pt x="10666" y="12857"/>
                    <a:pt x="11877" y="15138"/>
                  </a:cubicBezTo>
                  <a:cubicBezTo>
                    <a:pt x="13207" y="17989"/>
                    <a:pt x="16089" y="19952"/>
                    <a:pt x="19445" y="19952"/>
                  </a:cubicBezTo>
                  <a:cubicBezTo>
                    <a:pt x="22866" y="19952"/>
                    <a:pt x="25811" y="17894"/>
                    <a:pt x="27078" y="14917"/>
                  </a:cubicBezTo>
                  <a:lnTo>
                    <a:pt x="27078" y="14948"/>
                  </a:lnTo>
                  <a:cubicBezTo>
                    <a:pt x="27924" y="12959"/>
                    <a:pt x="29522" y="12034"/>
                    <a:pt x="30994" y="12034"/>
                  </a:cubicBezTo>
                  <a:cubicBezTo>
                    <a:pt x="32662" y="12034"/>
                    <a:pt x="34168" y="13222"/>
                    <a:pt x="34235" y="15392"/>
                  </a:cubicBezTo>
                  <a:lnTo>
                    <a:pt x="34235" y="19825"/>
                  </a:lnTo>
                  <a:cubicBezTo>
                    <a:pt x="34235" y="21725"/>
                    <a:pt x="35755" y="23246"/>
                    <a:pt x="37655" y="23246"/>
                  </a:cubicBezTo>
                  <a:lnTo>
                    <a:pt x="127025" y="23246"/>
                  </a:lnTo>
                  <a:cubicBezTo>
                    <a:pt x="128925" y="23246"/>
                    <a:pt x="130477" y="21725"/>
                    <a:pt x="130477" y="19825"/>
                  </a:cubicBezTo>
                  <a:lnTo>
                    <a:pt x="130477" y="3421"/>
                  </a:lnTo>
                  <a:cubicBezTo>
                    <a:pt x="130477" y="1521"/>
                    <a:pt x="128925" y="1"/>
                    <a:pt x="12702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6"/>
            <p:cNvSpPr/>
            <p:nvPr/>
          </p:nvSpPr>
          <p:spPr>
            <a:xfrm>
              <a:off x="3771600" y="1793000"/>
              <a:ext cx="60975" cy="61000"/>
            </a:xfrm>
            <a:custGeom>
              <a:avLst/>
              <a:gdLst/>
              <a:ahLst/>
              <a:cxnLst/>
              <a:rect l="l" t="t" r="r" b="b"/>
              <a:pathLst>
                <a:path w="2439" h="2440" extrusionOk="0">
                  <a:moveTo>
                    <a:pt x="2439" y="1204"/>
                  </a:moveTo>
                  <a:cubicBezTo>
                    <a:pt x="2439" y="1869"/>
                    <a:pt x="1900" y="2439"/>
                    <a:pt x="1235" y="2439"/>
                  </a:cubicBezTo>
                  <a:cubicBezTo>
                    <a:pt x="538" y="2439"/>
                    <a:pt x="0" y="1869"/>
                    <a:pt x="0" y="1204"/>
                  </a:cubicBezTo>
                  <a:cubicBezTo>
                    <a:pt x="0" y="539"/>
                    <a:pt x="538" y="1"/>
                    <a:pt x="1235" y="1"/>
                  </a:cubicBezTo>
                  <a:cubicBezTo>
                    <a:pt x="1900" y="1"/>
                    <a:pt x="2439" y="539"/>
                    <a:pt x="2439" y="120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6"/>
            <p:cNvSpPr/>
            <p:nvPr/>
          </p:nvSpPr>
          <p:spPr>
            <a:xfrm>
              <a:off x="4631400" y="1564200"/>
              <a:ext cx="2341950" cy="517800"/>
            </a:xfrm>
            <a:custGeom>
              <a:avLst/>
              <a:gdLst/>
              <a:ahLst/>
              <a:cxnLst/>
              <a:rect l="l" t="t" r="r" b="b"/>
              <a:pathLst>
                <a:path w="93678" h="20712" extrusionOk="0">
                  <a:moveTo>
                    <a:pt x="2154" y="0"/>
                  </a:moveTo>
                  <a:cubicBezTo>
                    <a:pt x="982" y="0"/>
                    <a:pt x="1" y="982"/>
                    <a:pt x="1" y="2154"/>
                  </a:cubicBezTo>
                  <a:lnTo>
                    <a:pt x="1" y="18558"/>
                  </a:lnTo>
                  <a:cubicBezTo>
                    <a:pt x="1" y="19730"/>
                    <a:pt x="982" y="20712"/>
                    <a:pt x="2154" y="20712"/>
                  </a:cubicBezTo>
                  <a:lnTo>
                    <a:pt x="91524" y="20712"/>
                  </a:lnTo>
                  <a:cubicBezTo>
                    <a:pt x="92728" y="20712"/>
                    <a:pt x="93678" y="19730"/>
                    <a:pt x="93678" y="18558"/>
                  </a:cubicBezTo>
                  <a:lnTo>
                    <a:pt x="93678" y="2154"/>
                  </a:lnTo>
                  <a:cubicBezTo>
                    <a:pt x="93678" y="982"/>
                    <a:pt x="92728" y="0"/>
                    <a:pt x="91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6"/>
            <p:cNvSpPr/>
            <p:nvPr/>
          </p:nvSpPr>
          <p:spPr>
            <a:xfrm>
              <a:off x="4136575" y="1720175"/>
              <a:ext cx="186075" cy="205875"/>
            </a:xfrm>
            <a:custGeom>
              <a:avLst/>
              <a:gdLst/>
              <a:ahLst/>
              <a:cxnLst/>
              <a:rect l="l" t="t" r="r" b="b"/>
              <a:pathLst>
                <a:path w="7443" h="8235" extrusionOk="0">
                  <a:moveTo>
                    <a:pt x="3737" y="317"/>
                  </a:moveTo>
                  <a:lnTo>
                    <a:pt x="7094" y="1140"/>
                  </a:lnTo>
                  <a:cubicBezTo>
                    <a:pt x="7094" y="2565"/>
                    <a:pt x="6778" y="6682"/>
                    <a:pt x="3737" y="7917"/>
                  </a:cubicBezTo>
                  <a:cubicBezTo>
                    <a:pt x="507" y="6619"/>
                    <a:pt x="381" y="2090"/>
                    <a:pt x="381" y="1140"/>
                  </a:cubicBezTo>
                  <a:lnTo>
                    <a:pt x="3737" y="317"/>
                  </a:lnTo>
                  <a:close/>
                  <a:moveTo>
                    <a:pt x="3706" y="0"/>
                  </a:moveTo>
                  <a:lnTo>
                    <a:pt x="191" y="855"/>
                  </a:lnTo>
                  <a:cubicBezTo>
                    <a:pt x="127" y="855"/>
                    <a:pt x="64" y="919"/>
                    <a:pt x="64" y="982"/>
                  </a:cubicBezTo>
                  <a:cubicBezTo>
                    <a:pt x="64" y="1584"/>
                    <a:pt x="0" y="6809"/>
                    <a:pt x="3674" y="8234"/>
                  </a:cubicBezTo>
                  <a:lnTo>
                    <a:pt x="3801" y="8234"/>
                  </a:lnTo>
                  <a:cubicBezTo>
                    <a:pt x="7158" y="6936"/>
                    <a:pt x="7443" y="2375"/>
                    <a:pt x="7443" y="1014"/>
                  </a:cubicBezTo>
                  <a:cubicBezTo>
                    <a:pt x="7443" y="950"/>
                    <a:pt x="7379" y="887"/>
                    <a:pt x="7316" y="855"/>
                  </a:cubicBezTo>
                  <a:lnTo>
                    <a:pt x="3769" y="0"/>
                  </a:lnTo>
                  <a:close/>
                </a:path>
              </a:pathLst>
            </a:custGeom>
            <a:solidFill>
              <a:srgbClr val="F2A365"/>
            </a:solidFill>
            <a:ln w="2375" cap="flat" cmpd="sng">
              <a:solidFill>
                <a:srgbClr val="F2A365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6"/>
            <p:cNvSpPr/>
            <p:nvPr/>
          </p:nvSpPr>
          <p:spPr>
            <a:xfrm>
              <a:off x="3769225" y="3246600"/>
              <a:ext cx="60975" cy="61000"/>
            </a:xfrm>
            <a:custGeom>
              <a:avLst/>
              <a:gdLst/>
              <a:ahLst/>
              <a:cxnLst/>
              <a:rect l="l" t="t" r="r" b="b"/>
              <a:pathLst>
                <a:path w="2439" h="2440" extrusionOk="0">
                  <a:moveTo>
                    <a:pt x="2439" y="1236"/>
                  </a:moveTo>
                  <a:cubicBezTo>
                    <a:pt x="2439" y="1901"/>
                    <a:pt x="1900" y="2439"/>
                    <a:pt x="1203" y="2439"/>
                  </a:cubicBezTo>
                  <a:cubicBezTo>
                    <a:pt x="538" y="2439"/>
                    <a:pt x="0" y="1901"/>
                    <a:pt x="0" y="1236"/>
                  </a:cubicBezTo>
                  <a:cubicBezTo>
                    <a:pt x="0" y="539"/>
                    <a:pt x="538" y="1"/>
                    <a:pt x="1203" y="1"/>
                  </a:cubicBezTo>
                  <a:cubicBezTo>
                    <a:pt x="1900" y="1"/>
                    <a:pt x="2439" y="539"/>
                    <a:pt x="2439" y="1236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6"/>
            <p:cNvSpPr/>
            <p:nvPr/>
          </p:nvSpPr>
          <p:spPr>
            <a:xfrm>
              <a:off x="627650" y="3018600"/>
              <a:ext cx="2342725" cy="517000"/>
            </a:xfrm>
            <a:custGeom>
              <a:avLst/>
              <a:gdLst/>
              <a:ahLst/>
              <a:cxnLst/>
              <a:rect l="l" t="t" r="r" b="b"/>
              <a:pathLst>
                <a:path w="93709" h="20680" extrusionOk="0">
                  <a:moveTo>
                    <a:pt x="2154" y="0"/>
                  </a:moveTo>
                  <a:cubicBezTo>
                    <a:pt x="982" y="0"/>
                    <a:pt x="0" y="950"/>
                    <a:pt x="0" y="2154"/>
                  </a:cubicBezTo>
                  <a:lnTo>
                    <a:pt x="0" y="18526"/>
                  </a:lnTo>
                  <a:cubicBezTo>
                    <a:pt x="0" y="19730"/>
                    <a:pt x="982" y="20680"/>
                    <a:pt x="2154" y="20680"/>
                  </a:cubicBezTo>
                  <a:lnTo>
                    <a:pt x="91555" y="20680"/>
                  </a:lnTo>
                  <a:cubicBezTo>
                    <a:pt x="92759" y="20680"/>
                    <a:pt x="93709" y="19730"/>
                    <a:pt x="93709" y="18526"/>
                  </a:cubicBezTo>
                  <a:lnTo>
                    <a:pt x="93709" y="2154"/>
                  </a:lnTo>
                  <a:cubicBezTo>
                    <a:pt x="93709" y="950"/>
                    <a:pt x="92727" y="0"/>
                    <a:pt x="915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6"/>
            <p:cNvSpPr/>
            <p:nvPr/>
          </p:nvSpPr>
          <p:spPr>
            <a:xfrm>
              <a:off x="3771600" y="3731150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439" y="1235"/>
                  </a:moveTo>
                  <a:cubicBezTo>
                    <a:pt x="2439" y="1900"/>
                    <a:pt x="1900" y="2439"/>
                    <a:pt x="1235" y="2439"/>
                  </a:cubicBezTo>
                  <a:cubicBezTo>
                    <a:pt x="538" y="2439"/>
                    <a:pt x="0" y="1900"/>
                    <a:pt x="0" y="1235"/>
                  </a:cubicBezTo>
                  <a:cubicBezTo>
                    <a:pt x="0" y="538"/>
                    <a:pt x="538" y="0"/>
                    <a:pt x="1235" y="0"/>
                  </a:cubicBezTo>
                  <a:cubicBezTo>
                    <a:pt x="1900" y="0"/>
                    <a:pt x="2439" y="538"/>
                    <a:pt x="2439" y="123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16"/>
            <p:cNvSpPr/>
            <p:nvPr/>
          </p:nvSpPr>
          <p:spPr>
            <a:xfrm>
              <a:off x="4631400" y="3503125"/>
              <a:ext cx="2341950" cy="517025"/>
            </a:xfrm>
            <a:custGeom>
              <a:avLst/>
              <a:gdLst/>
              <a:ahLst/>
              <a:cxnLst/>
              <a:rect l="l" t="t" r="r" b="b"/>
              <a:pathLst>
                <a:path w="93678" h="20681" extrusionOk="0">
                  <a:moveTo>
                    <a:pt x="2154" y="0"/>
                  </a:moveTo>
                  <a:cubicBezTo>
                    <a:pt x="982" y="0"/>
                    <a:pt x="1" y="982"/>
                    <a:pt x="1" y="2154"/>
                  </a:cubicBezTo>
                  <a:lnTo>
                    <a:pt x="1" y="18558"/>
                  </a:lnTo>
                  <a:cubicBezTo>
                    <a:pt x="1" y="19730"/>
                    <a:pt x="982" y="20680"/>
                    <a:pt x="2154" y="20680"/>
                  </a:cubicBezTo>
                  <a:lnTo>
                    <a:pt x="91524" y="20680"/>
                  </a:lnTo>
                  <a:cubicBezTo>
                    <a:pt x="92728" y="20680"/>
                    <a:pt x="93678" y="19730"/>
                    <a:pt x="93678" y="18558"/>
                  </a:cubicBezTo>
                  <a:lnTo>
                    <a:pt x="93678" y="2154"/>
                  </a:lnTo>
                  <a:cubicBezTo>
                    <a:pt x="93678" y="951"/>
                    <a:pt x="92728" y="0"/>
                    <a:pt x="91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6"/>
            <p:cNvSpPr/>
            <p:nvPr/>
          </p:nvSpPr>
          <p:spPr>
            <a:xfrm>
              <a:off x="3769225" y="4215675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439" y="1236"/>
                  </a:moveTo>
                  <a:cubicBezTo>
                    <a:pt x="2439" y="1901"/>
                    <a:pt x="1900" y="2439"/>
                    <a:pt x="1203" y="2439"/>
                  </a:cubicBezTo>
                  <a:cubicBezTo>
                    <a:pt x="538" y="2439"/>
                    <a:pt x="0" y="1901"/>
                    <a:pt x="0" y="1236"/>
                  </a:cubicBezTo>
                  <a:cubicBezTo>
                    <a:pt x="0" y="571"/>
                    <a:pt x="538" y="0"/>
                    <a:pt x="1203" y="0"/>
                  </a:cubicBezTo>
                  <a:cubicBezTo>
                    <a:pt x="1900" y="0"/>
                    <a:pt x="2439" y="571"/>
                    <a:pt x="2439" y="1236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6"/>
            <p:cNvSpPr/>
            <p:nvPr/>
          </p:nvSpPr>
          <p:spPr>
            <a:xfrm>
              <a:off x="627650" y="3987650"/>
              <a:ext cx="2342725" cy="517825"/>
            </a:xfrm>
            <a:custGeom>
              <a:avLst/>
              <a:gdLst/>
              <a:ahLst/>
              <a:cxnLst/>
              <a:rect l="l" t="t" r="r" b="b"/>
              <a:pathLst>
                <a:path w="93709" h="20713" extrusionOk="0">
                  <a:moveTo>
                    <a:pt x="2154" y="1"/>
                  </a:moveTo>
                  <a:cubicBezTo>
                    <a:pt x="982" y="1"/>
                    <a:pt x="0" y="983"/>
                    <a:pt x="0" y="2154"/>
                  </a:cubicBezTo>
                  <a:lnTo>
                    <a:pt x="0" y="18559"/>
                  </a:lnTo>
                  <a:cubicBezTo>
                    <a:pt x="0" y="19731"/>
                    <a:pt x="982" y="20712"/>
                    <a:pt x="2154" y="20712"/>
                  </a:cubicBezTo>
                  <a:lnTo>
                    <a:pt x="91555" y="20712"/>
                  </a:lnTo>
                  <a:cubicBezTo>
                    <a:pt x="92759" y="20712"/>
                    <a:pt x="93709" y="19731"/>
                    <a:pt x="93709" y="18559"/>
                  </a:cubicBezTo>
                  <a:lnTo>
                    <a:pt x="93709" y="2154"/>
                  </a:lnTo>
                  <a:cubicBezTo>
                    <a:pt x="93709" y="983"/>
                    <a:pt x="92727" y="1"/>
                    <a:pt x="91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6" name="Google Shape;1456;p16"/>
          <p:cNvSpPr txBox="1"/>
          <p:nvPr/>
        </p:nvSpPr>
        <p:spPr>
          <a:xfrm>
            <a:off x="466344" y="358563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LDA &amp; Coherence Score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57" name="Google Shape;1457;p16"/>
          <p:cNvSpPr txBox="1"/>
          <p:nvPr/>
        </p:nvSpPr>
        <p:spPr>
          <a:xfrm>
            <a:off x="293743" y="1668140"/>
            <a:ext cx="3246759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" panose="020B0503050000020004" pitchFamily="34" charset="0"/>
                <a:ea typeface="Fira Sans Medium"/>
                <a:cs typeface="Fira Sans Medium"/>
                <a:sym typeface="Fira Sans Medium"/>
              </a:rPr>
              <a:t>LDA(</a:t>
            </a:r>
            <a:r>
              <a:rPr lang="en-GB" sz="1600" b="0" i="0" u="none" strike="noStrike" dirty="0">
                <a:solidFill>
                  <a:srgbClr val="212121"/>
                </a:solidFill>
                <a:effectLst/>
                <a:latin typeface="Fira Sans" panose="020B0503050000020004" pitchFamily="34" charset="0"/>
              </a:rPr>
              <a:t>Latent Dirichlet Allocation)</a:t>
            </a:r>
            <a:endParaRPr sz="1500" dirty="0">
              <a:latin typeface="Fira Sans" panose="020B05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63" name="Google Shape;1463;p16"/>
          <p:cNvSpPr txBox="1"/>
          <p:nvPr/>
        </p:nvSpPr>
        <p:spPr>
          <a:xfrm>
            <a:off x="5746350" y="1037908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Coherence Score by </a:t>
            </a:r>
            <a:r>
              <a:rPr lang="en" sz="1500" dirty="0" err="1">
                <a:latin typeface="Fira Sans Medium"/>
                <a:ea typeface="Fira Sans Medium"/>
                <a:cs typeface="Fira Sans Medium"/>
                <a:sym typeface="Fira Sans Medium"/>
              </a:rPr>
              <a:t>Gensim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01F458-E208-B5E3-C85B-A0757F61C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9" name="Picture 8" descr="A picture containing text, receipt, white, document&#10;&#10;Description automatically generated">
            <a:extLst>
              <a:ext uri="{FF2B5EF4-FFF2-40B4-BE49-F238E27FC236}">
                <a16:creationId xmlns:a16="http://schemas.microsoft.com/office/drawing/2014/main" id="{5A6CD60B-DAA5-6DC9-C1F9-45836D2D6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731" y="2571750"/>
            <a:ext cx="6134538" cy="215403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6" name="Google Shape;5156;p43"/>
          <p:cNvSpPr/>
          <p:nvPr/>
        </p:nvSpPr>
        <p:spPr>
          <a:xfrm>
            <a:off x="3402154" y="1663593"/>
            <a:ext cx="2334426" cy="2334394"/>
          </a:xfrm>
          <a:custGeom>
            <a:avLst/>
            <a:gdLst/>
            <a:ahLst/>
            <a:cxnLst/>
            <a:rect l="l" t="t" r="r" b="b"/>
            <a:pathLst>
              <a:path w="72650" h="72649" extrusionOk="0">
                <a:moveTo>
                  <a:pt x="36325" y="349"/>
                </a:moveTo>
                <a:cubicBezTo>
                  <a:pt x="56150" y="349"/>
                  <a:pt x="72301" y="16500"/>
                  <a:pt x="72301" y="36325"/>
                </a:cubicBezTo>
                <a:cubicBezTo>
                  <a:pt x="72301" y="56149"/>
                  <a:pt x="56150" y="72300"/>
                  <a:pt x="36325" y="72300"/>
                </a:cubicBezTo>
                <a:cubicBezTo>
                  <a:pt x="16500" y="72300"/>
                  <a:pt x="349" y="56149"/>
                  <a:pt x="349" y="36325"/>
                </a:cubicBezTo>
                <a:cubicBezTo>
                  <a:pt x="349" y="16500"/>
                  <a:pt x="16500" y="349"/>
                  <a:pt x="36325" y="349"/>
                </a:cubicBezTo>
                <a:close/>
                <a:moveTo>
                  <a:pt x="36325" y="0"/>
                </a:moveTo>
                <a:cubicBezTo>
                  <a:pt x="31416" y="0"/>
                  <a:pt x="26666" y="982"/>
                  <a:pt x="22200" y="2851"/>
                </a:cubicBezTo>
                <a:cubicBezTo>
                  <a:pt x="17862" y="4687"/>
                  <a:pt x="13998" y="7316"/>
                  <a:pt x="10641" y="10641"/>
                </a:cubicBezTo>
                <a:cubicBezTo>
                  <a:pt x="7316" y="13966"/>
                  <a:pt x="4687" y="17862"/>
                  <a:pt x="2851" y="22200"/>
                </a:cubicBezTo>
                <a:cubicBezTo>
                  <a:pt x="982" y="26666"/>
                  <a:pt x="0" y="31416"/>
                  <a:pt x="0" y="36325"/>
                </a:cubicBezTo>
                <a:cubicBezTo>
                  <a:pt x="0" y="41233"/>
                  <a:pt x="982" y="45984"/>
                  <a:pt x="2851" y="50449"/>
                </a:cubicBezTo>
                <a:cubicBezTo>
                  <a:pt x="4687" y="54787"/>
                  <a:pt x="7316" y="58683"/>
                  <a:pt x="10641" y="62008"/>
                </a:cubicBezTo>
                <a:cubicBezTo>
                  <a:pt x="13966" y="65333"/>
                  <a:pt x="17862" y="67962"/>
                  <a:pt x="22200" y="69799"/>
                </a:cubicBezTo>
                <a:cubicBezTo>
                  <a:pt x="26666" y="71667"/>
                  <a:pt x="31416" y="72649"/>
                  <a:pt x="36325" y="72649"/>
                </a:cubicBezTo>
                <a:cubicBezTo>
                  <a:pt x="41234" y="72649"/>
                  <a:pt x="45984" y="71667"/>
                  <a:pt x="50449" y="69799"/>
                </a:cubicBezTo>
                <a:cubicBezTo>
                  <a:pt x="54788" y="67962"/>
                  <a:pt x="58683" y="65333"/>
                  <a:pt x="62008" y="62008"/>
                </a:cubicBezTo>
                <a:cubicBezTo>
                  <a:pt x="65334" y="58683"/>
                  <a:pt x="67962" y="54787"/>
                  <a:pt x="69799" y="50449"/>
                </a:cubicBezTo>
                <a:cubicBezTo>
                  <a:pt x="71667" y="45984"/>
                  <a:pt x="72649" y="41233"/>
                  <a:pt x="72649" y="36325"/>
                </a:cubicBezTo>
                <a:cubicBezTo>
                  <a:pt x="72649" y="31416"/>
                  <a:pt x="71667" y="26666"/>
                  <a:pt x="69799" y="22200"/>
                </a:cubicBezTo>
                <a:cubicBezTo>
                  <a:pt x="67962" y="17862"/>
                  <a:pt x="65334" y="13966"/>
                  <a:pt x="62008" y="10641"/>
                </a:cubicBezTo>
                <a:cubicBezTo>
                  <a:pt x="58683" y="7316"/>
                  <a:pt x="54788" y="4687"/>
                  <a:pt x="50449" y="2851"/>
                </a:cubicBezTo>
                <a:cubicBezTo>
                  <a:pt x="45984" y="982"/>
                  <a:pt x="41234" y="0"/>
                  <a:pt x="36325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5" name="Google Shape;5225;p43"/>
          <p:cNvSpPr/>
          <p:nvPr/>
        </p:nvSpPr>
        <p:spPr>
          <a:xfrm>
            <a:off x="430451" y="1225090"/>
            <a:ext cx="2182793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55992" y="1"/>
                </a:moveTo>
                <a:lnTo>
                  <a:pt x="11940" y="1"/>
                </a:lnTo>
                <a:cubicBezTo>
                  <a:pt x="5321" y="1"/>
                  <a:pt x="1" y="5353"/>
                  <a:pt x="1" y="11940"/>
                </a:cubicBezTo>
                <a:lnTo>
                  <a:pt x="1" y="11940"/>
                </a:lnTo>
                <a:cubicBezTo>
                  <a:pt x="1" y="18527"/>
                  <a:pt x="5321" y="23879"/>
                  <a:pt x="11940" y="23879"/>
                </a:cubicBezTo>
                <a:lnTo>
                  <a:pt x="55992" y="23879"/>
                </a:lnTo>
                <a:cubicBezTo>
                  <a:pt x="62579" y="23879"/>
                  <a:pt x="67931" y="18527"/>
                  <a:pt x="67931" y="11940"/>
                </a:cubicBezTo>
                <a:cubicBezTo>
                  <a:pt x="67931" y="5353"/>
                  <a:pt x="62579" y="1"/>
                  <a:pt x="55992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6" name="Google Shape;5226;p43"/>
          <p:cNvSpPr/>
          <p:nvPr/>
        </p:nvSpPr>
        <p:spPr>
          <a:xfrm>
            <a:off x="355164" y="1139618"/>
            <a:ext cx="2461994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11939" y="0"/>
                </a:moveTo>
                <a:cubicBezTo>
                  <a:pt x="5352" y="0"/>
                  <a:pt x="0" y="5352"/>
                  <a:pt x="0" y="11940"/>
                </a:cubicBezTo>
                <a:cubicBezTo>
                  <a:pt x="0" y="18527"/>
                  <a:pt x="5352" y="23879"/>
                  <a:pt x="11939" y="23879"/>
                </a:cubicBezTo>
                <a:lnTo>
                  <a:pt x="55991" y="23879"/>
                </a:lnTo>
                <a:cubicBezTo>
                  <a:pt x="62610" y="23879"/>
                  <a:pt x="67930" y="18527"/>
                  <a:pt x="67930" y="11940"/>
                </a:cubicBezTo>
                <a:cubicBezTo>
                  <a:pt x="67930" y="5352"/>
                  <a:pt x="62610" y="0"/>
                  <a:pt x="55991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7" name="Google Shape;5227;p43"/>
          <p:cNvSpPr/>
          <p:nvPr/>
        </p:nvSpPr>
        <p:spPr>
          <a:xfrm>
            <a:off x="440637" y="1227468"/>
            <a:ext cx="721503" cy="674011"/>
          </a:xfrm>
          <a:custGeom>
            <a:avLst/>
            <a:gdLst/>
            <a:ahLst/>
            <a:cxnLst/>
            <a:rect l="l" t="t" r="r" b="b"/>
            <a:pathLst>
              <a:path w="22454" h="20976" extrusionOk="0">
                <a:moveTo>
                  <a:pt x="11210" y="0"/>
                </a:moveTo>
                <a:cubicBezTo>
                  <a:pt x="6121" y="0"/>
                  <a:pt x="1632" y="3742"/>
                  <a:pt x="855" y="8921"/>
                </a:cubicBezTo>
                <a:cubicBezTo>
                  <a:pt x="0" y="14653"/>
                  <a:pt x="3959" y="20005"/>
                  <a:pt x="9691" y="20860"/>
                </a:cubicBezTo>
                <a:cubicBezTo>
                  <a:pt x="10212" y="20938"/>
                  <a:pt x="10731" y="20976"/>
                  <a:pt x="11243" y="20976"/>
                </a:cubicBezTo>
                <a:cubicBezTo>
                  <a:pt x="16333" y="20976"/>
                  <a:pt x="20822" y="17232"/>
                  <a:pt x="21599" y="12024"/>
                </a:cubicBezTo>
                <a:cubicBezTo>
                  <a:pt x="22454" y="6292"/>
                  <a:pt x="18495" y="972"/>
                  <a:pt x="12763" y="117"/>
                </a:cubicBezTo>
                <a:cubicBezTo>
                  <a:pt x="12241" y="38"/>
                  <a:pt x="11723" y="0"/>
                  <a:pt x="11210" y="0"/>
                </a:cubicBez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8" name="Google Shape;5228;p43"/>
          <p:cNvSpPr/>
          <p:nvPr/>
        </p:nvSpPr>
        <p:spPr>
          <a:xfrm>
            <a:off x="391795" y="1186788"/>
            <a:ext cx="706240" cy="673786"/>
          </a:xfrm>
          <a:custGeom>
            <a:avLst/>
            <a:gdLst/>
            <a:ahLst/>
            <a:cxnLst/>
            <a:rect l="l" t="t" r="r" b="b"/>
            <a:pathLst>
              <a:path w="21979" h="20969" extrusionOk="0">
                <a:moveTo>
                  <a:pt x="10958" y="1"/>
                </a:moveTo>
                <a:cubicBezTo>
                  <a:pt x="5632" y="1"/>
                  <a:pt x="1076" y="4045"/>
                  <a:pt x="570" y="9458"/>
                </a:cubicBezTo>
                <a:cubicBezTo>
                  <a:pt x="0" y="15222"/>
                  <a:pt x="4244" y="20352"/>
                  <a:pt x="10008" y="20922"/>
                </a:cubicBezTo>
                <a:cubicBezTo>
                  <a:pt x="10339" y="20953"/>
                  <a:pt x="10668" y="20969"/>
                  <a:pt x="10995" y="20969"/>
                </a:cubicBezTo>
                <a:cubicBezTo>
                  <a:pt x="16317" y="20969"/>
                  <a:pt x="20903" y="16916"/>
                  <a:pt x="21440" y="11485"/>
                </a:cubicBezTo>
                <a:cubicBezTo>
                  <a:pt x="21979" y="5721"/>
                  <a:pt x="17767" y="591"/>
                  <a:pt x="12003" y="53"/>
                </a:cubicBezTo>
                <a:cubicBezTo>
                  <a:pt x="11652" y="18"/>
                  <a:pt x="11304" y="1"/>
                  <a:pt x="1095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9" name="Google Shape;5229;p43"/>
          <p:cNvSpPr/>
          <p:nvPr/>
        </p:nvSpPr>
        <p:spPr>
          <a:xfrm>
            <a:off x="460977" y="1239325"/>
            <a:ext cx="567878" cy="567878"/>
          </a:xfrm>
          <a:custGeom>
            <a:avLst/>
            <a:gdLst/>
            <a:ahLst/>
            <a:cxnLst/>
            <a:rect l="l" t="t" r="r" b="b"/>
            <a:pathLst>
              <a:path w="17673" h="17673" extrusionOk="0">
                <a:moveTo>
                  <a:pt x="8836" y="1"/>
                </a:moveTo>
                <a:cubicBezTo>
                  <a:pt x="3959" y="1"/>
                  <a:pt x="1" y="3960"/>
                  <a:pt x="1" y="8837"/>
                </a:cubicBezTo>
                <a:cubicBezTo>
                  <a:pt x="1" y="13714"/>
                  <a:pt x="3959" y="17672"/>
                  <a:pt x="8836" y="17672"/>
                </a:cubicBezTo>
                <a:cubicBezTo>
                  <a:pt x="13713" y="17672"/>
                  <a:pt x="17672" y="13714"/>
                  <a:pt x="17672" y="8837"/>
                </a:cubicBezTo>
                <a:cubicBezTo>
                  <a:pt x="17672" y="3960"/>
                  <a:pt x="13713" y="1"/>
                  <a:pt x="8836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2" name="Google Shape;5272;p43"/>
          <p:cNvSpPr/>
          <p:nvPr/>
        </p:nvSpPr>
        <p:spPr>
          <a:xfrm>
            <a:off x="6293024" y="1201698"/>
            <a:ext cx="2182793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11940" y="23879"/>
                </a:moveTo>
                <a:lnTo>
                  <a:pt x="55992" y="23879"/>
                </a:lnTo>
                <a:cubicBezTo>
                  <a:pt x="62579" y="23879"/>
                  <a:pt x="67931" y="18526"/>
                  <a:pt x="67931" y="11939"/>
                </a:cubicBezTo>
                <a:cubicBezTo>
                  <a:pt x="67931" y="5352"/>
                  <a:pt x="62579" y="0"/>
                  <a:pt x="55992" y="0"/>
                </a:cubicBezTo>
                <a:lnTo>
                  <a:pt x="11940" y="0"/>
                </a:lnTo>
                <a:cubicBezTo>
                  <a:pt x="5321" y="0"/>
                  <a:pt x="1" y="5352"/>
                  <a:pt x="1" y="11939"/>
                </a:cubicBezTo>
                <a:lnTo>
                  <a:pt x="1" y="11939"/>
                </a:lnTo>
                <a:cubicBezTo>
                  <a:pt x="1" y="18526"/>
                  <a:pt x="5321" y="23879"/>
                  <a:pt x="11940" y="23879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3" name="Google Shape;5273;p43"/>
          <p:cNvSpPr/>
          <p:nvPr/>
        </p:nvSpPr>
        <p:spPr>
          <a:xfrm>
            <a:off x="6217737" y="1139618"/>
            <a:ext cx="2534468" cy="766296"/>
          </a:xfrm>
          <a:custGeom>
            <a:avLst/>
            <a:gdLst/>
            <a:ahLst/>
            <a:cxnLst/>
            <a:rect l="l" t="t" r="r" b="b"/>
            <a:pathLst>
              <a:path w="67931" h="23848" extrusionOk="0">
                <a:moveTo>
                  <a:pt x="11939" y="0"/>
                </a:moveTo>
                <a:cubicBezTo>
                  <a:pt x="5352" y="0"/>
                  <a:pt x="0" y="5321"/>
                  <a:pt x="0" y="11908"/>
                </a:cubicBezTo>
                <a:cubicBezTo>
                  <a:pt x="0" y="18527"/>
                  <a:pt x="5352" y="23847"/>
                  <a:pt x="11939" y="23847"/>
                </a:cubicBezTo>
                <a:lnTo>
                  <a:pt x="55991" y="23847"/>
                </a:lnTo>
                <a:cubicBezTo>
                  <a:pt x="62610" y="23847"/>
                  <a:pt x="67930" y="18527"/>
                  <a:pt x="67930" y="11908"/>
                </a:cubicBezTo>
                <a:cubicBezTo>
                  <a:pt x="67930" y="5321"/>
                  <a:pt x="62610" y="0"/>
                  <a:pt x="55991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4" name="Google Shape;5274;p43"/>
          <p:cNvSpPr/>
          <p:nvPr/>
        </p:nvSpPr>
        <p:spPr>
          <a:xfrm>
            <a:off x="6327630" y="1226119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0"/>
                </a:moveTo>
                <a:cubicBezTo>
                  <a:pt x="4687" y="0"/>
                  <a:pt x="0" y="4719"/>
                  <a:pt x="0" y="10483"/>
                </a:cubicBezTo>
                <a:cubicBezTo>
                  <a:pt x="0" y="16278"/>
                  <a:pt x="4687" y="20965"/>
                  <a:pt x="10483" y="20965"/>
                </a:cubicBezTo>
                <a:cubicBezTo>
                  <a:pt x="16247" y="20965"/>
                  <a:pt x="20965" y="16278"/>
                  <a:pt x="20965" y="10483"/>
                </a:cubicBezTo>
                <a:cubicBezTo>
                  <a:pt x="20965" y="4719"/>
                  <a:pt x="16247" y="0"/>
                  <a:pt x="10483" y="0"/>
                </a:cubicBezTo>
                <a:close/>
              </a:path>
            </a:pathLst>
          </a:custGeom>
          <a:solidFill>
            <a:srgbClr val="A3A3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5" name="Google Shape;5275;p43"/>
          <p:cNvSpPr/>
          <p:nvPr/>
        </p:nvSpPr>
        <p:spPr>
          <a:xfrm>
            <a:off x="6270627" y="1185407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0"/>
                </a:moveTo>
                <a:cubicBezTo>
                  <a:pt x="4688" y="0"/>
                  <a:pt x="1" y="4719"/>
                  <a:pt x="1" y="10483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79" y="20965"/>
                  <a:pt x="20966" y="16278"/>
                  <a:pt x="20966" y="10483"/>
                </a:cubicBezTo>
                <a:cubicBezTo>
                  <a:pt x="20966" y="4719"/>
                  <a:pt x="16279" y="0"/>
                  <a:pt x="104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7" name="Google Shape;5277;p43"/>
          <p:cNvSpPr/>
          <p:nvPr/>
        </p:nvSpPr>
        <p:spPr>
          <a:xfrm>
            <a:off x="6503684" y="1341089"/>
            <a:ext cx="262555" cy="246296"/>
          </a:xfrm>
          <a:custGeom>
            <a:avLst/>
            <a:gdLst/>
            <a:ahLst/>
            <a:cxnLst/>
            <a:rect l="l" t="t" r="r" b="b"/>
            <a:pathLst>
              <a:path w="8171" h="7665" extrusionOk="0">
                <a:moveTo>
                  <a:pt x="4275" y="1046"/>
                </a:moveTo>
                <a:cubicBezTo>
                  <a:pt x="3452" y="1046"/>
                  <a:pt x="2692" y="1394"/>
                  <a:pt x="2154" y="2028"/>
                </a:cubicBezTo>
                <a:cubicBezTo>
                  <a:pt x="1172" y="3199"/>
                  <a:pt x="1299" y="4941"/>
                  <a:pt x="2470" y="5955"/>
                </a:cubicBezTo>
                <a:cubicBezTo>
                  <a:pt x="2977" y="6366"/>
                  <a:pt x="3610" y="6620"/>
                  <a:pt x="4275" y="6620"/>
                </a:cubicBezTo>
                <a:cubicBezTo>
                  <a:pt x="5099" y="6620"/>
                  <a:pt x="5859" y="6240"/>
                  <a:pt x="6397" y="5638"/>
                </a:cubicBezTo>
                <a:cubicBezTo>
                  <a:pt x="6872" y="5068"/>
                  <a:pt x="7126" y="4339"/>
                  <a:pt x="7062" y="3611"/>
                </a:cubicBezTo>
                <a:cubicBezTo>
                  <a:pt x="6999" y="2851"/>
                  <a:pt x="6651" y="2186"/>
                  <a:pt x="6081" y="1711"/>
                </a:cubicBezTo>
                <a:cubicBezTo>
                  <a:pt x="5574" y="1268"/>
                  <a:pt x="4940" y="1046"/>
                  <a:pt x="4275" y="1046"/>
                </a:cubicBezTo>
                <a:close/>
                <a:moveTo>
                  <a:pt x="4275" y="7665"/>
                </a:moveTo>
                <a:cubicBezTo>
                  <a:pt x="3389" y="7665"/>
                  <a:pt x="2502" y="7348"/>
                  <a:pt x="1805" y="6746"/>
                </a:cubicBezTo>
                <a:cubicBezTo>
                  <a:pt x="190" y="5385"/>
                  <a:pt x="0" y="2946"/>
                  <a:pt x="1362" y="1331"/>
                </a:cubicBezTo>
                <a:cubicBezTo>
                  <a:pt x="2090" y="476"/>
                  <a:pt x="3167" y="1"/>
                  <a:pt x="4275" y="1"/>
                </a:cubicBezTo>
                <a:cubicBezTo>
                  <a:pt x="5194" y="1"/>
                  <a:pt x="6081" y="317"/>
                  <a:pt x="6777" y="919"/>
                </a:cubicBezTo>
                <a:cubicBezTo>
                  <a:pt x="7537" y="1553"/>
                  <a:pt x="8012" y="2503"/>
                  <a:pt x="8107" y="3516"/>
                </a:cubicBezTo>
                <a:cubicBezTo>
                  <a:pt x="8171" y="4529"/>
                  <a:pt x="7854" y="5511"/>
                  <a:pt x="7189" y="6303"/>
                </a:cubicBezTo>
                <a:cubicBezTo>
                  <a:pt x="6461" y="7158"/>
                  <a:pt x="5416" y="7665"/>
                  <a:pt x="4275" y="76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8" name="Google Shape;5278;p43"/>
          <p:cNvSpPr/>
          <p:nvPr/>
        </p:nvSpPr>
        <p:spPr>
          <a:xfrm>
            <a:off x="6524024" y="1534430"/>
            <a:ext cx="61084" cy="64169"/>
          </a:xfrm>
          <a:custGeom>
            <a:avLst/>
            <a:gdLst/>
            <a:ahLst/>
            <a:cxnLst/>
            <a:rect l="l" t="t" r="r" b="b"/>
            <a:pathLst>
              <a:path w="1901" h="1997" extrusionOk="0">
                <a:moveTo>
                  <a:pt x="792" y="1996"/>
                </a:moveTo>
                <a:lnTo>
                  <a:pt x="0" y="1299"/>
                </a:lnTo>
                <a:lnTo>
                  <a:pt x="1109" y="1"/>
                </a:lnTo>
                <a:lnTo>
                  <a:pt x="1901" y="6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9" name="Google Shape;5279;p43"/>
          <p:cNvSpPr/>
          <p:nvPr/>
        </p:nvSpPr>
        <p:spPr>
          <a:xfrm>
            <a:off x="6446681" y="1570065"/>
            <a:ext cx="109925" cy="118055"/>
          </a:xfrm>
          <a:custGeom>
            <a:avLst/>
            <a:gdLst/>
            <a:ahLst/>
            <a:cxnLst/>
            <a:rect l="l" t="t" r="r" b="b"/>
            <a:pathLst>
              <a:path w="3421" h="3674" extrusionOk="0">
                <a:moveTo>
                  <a:pt x="1521" y="3421"/>
                </a:moveTo>
                <a:cubicBezTo>
                  <a:pt x="1331" y="3642"/>
                  <a:pt x="982" y="3674"/>
                  <a:pt x="761" y="3484"/>
                </a:cubicBezTo>
                <a:lnTo>
                  <a:pt x="222" y="3009"/>
                </a:lnTo>
                <a:cubicBezTo>
                  <a:pt x="1" y="2819"/>
                  <a:pt x="1" y="2502"/>
                  <a:pt x="191" y="2280"/>
                </a:cubicBezTo>
                <a:lnTo>
                  <a:pt x="1901" y="222"/>
                </a:lnTo>
                <a:cubicBezTo>
                  <a:pt x="2091" y="0"/>
                  <a:pt x="2439" y="0"/>
                  <a:pt x="2661" y="190"/>
                </a:cubicBezTo>
                <a:lnTo>
                  <a:pt x="3199" y="634"/>
                </a:lnTo>
                <a:cubicBezTo>
                  <a:pt x="3421" y="824"/>
                  <a:pt x="3421" y="1140"/>
                  <a:pt x="3231" y="136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0" name="Google Shape;5280;p43"/>
          <p:cNvSpPr/>
          <p:nvPr/>
        </p:nvSpPr>
        <p:spPr>
          <a:xfrm>
            <a:off x="6584048" y="1385881"/>
            <a:ext cx="84508" cy="47845"/>
          </a:xfrm>
          <a:custGeom>
            <a:avLst/>
            <a:gdLst/>
            <a:ahLst/>
            <a:cxnLst/>
            <a:rect l="l" t="t" r="r" b="b"/>
            <a:pathLst>
              <a:path w="2630" h="1489" extrusionOk="0">
                <a:moveTo>
                  <a:pt x="2534" y="539"/>
                </a:moveTo>
                <a:cubicBezTo>
                  <a:pt x="2630" y="919"/>
                  <a:pt x="1996" y="539"/>
                  <a:pt x="1331" y="697"/>
                </a:cubicBezTo>
                <a:cubicBezTo>
                  <a:pt x="666" y="855"/>
                  <a:pt x="191" y="1489"/>
                  <a:pt x="96" y="1109"/>
                </a:cubicBezTo>
                <a:cubicBezTo>
                  <a:pt x="1" y="729"/>
                  <a:pt x="761" y="222"/>
                  <a:pt x="1141" y="127"/>
                </a:cubicBezTo>
                <a:cubicBezTo>
                  <a:pt x="1616" y="0"/>
                  <a:pt x="2439" y="159"/>
                  <a:pt x="2534" y="5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1" name="Google Shape;5281;p43"/>
          <p:cNvSpPr/>
          <p:nvPr/>
        </p:nvSpPr>
        <p:spPr>
          <a:xfrm>
            <a:off x="6669552" y="1398092"/>
            <a:ext cx="22396" cy="20372"/>
          </a:xfrm>
          <a:custGeom>
            <a:avLst/>
            <a:gdLst/>
            <a:ahLst/>
            <a:cxnLst/>
            <a:rect l="l" t="t" r="r" b="b"/>
            <a:pathLst>
              <a:path w="697" h="634" extrusionOk="0">
                <a:moveTo>
                  <a:pt x="634" y="444"/>
                </a:moveTo>
                <a:cubicBezTo>
                  <a:pt x="570" y="634"/>
                  <a:pt x="380" y="570"/>
                  <a:pt x="222" y="507"/>
                </a:cubicBezTo>
                <a:cubicBezTo>
                  <a:pt x="64" y="444"/>
                  <a:pt x="0" y="412"/>
                  <a:pt x="32" y="254"/>
                </a:cubicBezTo>
                <a:cubicBezTo>
                  <a:pt x="95" y="95"/>
                  <a:pt x="127" y="0"/>
                  <a:pt x="285" y="64"/>
                </a:cubicBezTo>
                <a:cubicBezTo>
                  <a:pt x="475" y="127"/>
                  <a:pt x="697" y="285"/>
                  <a:pt x="634" y="4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4" name="Google Shape;5294;p43"/>
          <p:cNvSpPr txBox="1"/>
          <p:nvPr/>
        </p:nvSpPr>
        <p:spPr>
          <a:xfrm>
            <a:off x="801388" y="323623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Fira Sans Medium"/>
                <a:ea typeface="Fira Sans Medium"/>
                <a:cs typeface="Fira Sans Medium"/>
                <a:sym typeface="Fira Sans Medium"/>
              </a:rPr>
              <a:t>Word Cloud and Topic Choice</a:t>
            </a:r>
            <a:endParaRPr sz="32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3B57FC-7B5B-A944-CF2C-8FA0E2464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6E004E-29FB-2374-3C3A-F6C179525C93}"/>
              </a:ext>
            </a:extLst>
          </p:cNvPr>
          <p:cNvSpPr txBox="1"/>
          <p:nvPr/>
        </p:nvSpPr>
        <p:spPr>
          <a:xfrm>
            <a:off x="459719" y="13385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latin typeface="Fira Sans" panose="020B0503050000020004" pitchFamily="34" charset="0"/>
              </a:rPr>
              <a:t>ID 5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C3FF9B-54E6-BA39-7E11-BD1DDDE82807}"/>
              </a:ext>
            </a:extLst>
          </p:cNvPr>
          <p:cNvSpPr txBox="1"/>
          <p:nvPr/>
        </p:nvSpPr>
        <p:spPr>
          <a:xfrm>
            <a:off x="3425673" y="2581210"/>
            <a:ext cx="2345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u="sng" dirty="0">
                <a:latin typeface="Fira Sans" panose="020B0503050000020004" pitchFamily="34" charset="0"/>
              </a:rPr>
              <a:t>FUNCTIONALITY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30127D-A8DC-CAC9-167B-F1C9158B9B11}"/>
              </a:ext>
            </a:extLst>
          </p:cNvPr>
          <p:cNvSpPr txBox="1"/>
          <p:nvPr/>
        </p:nvSpPr>
        <p:spPr>
          <a:xfrm>
            <a:off x="7192896" y="1329911"/>
            <a:ext cx="118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latin typeface="Fira Sans" panose="020B0503050000020004" pitchFamily="34" charset="0"/>
              </a:rPr>
              <a:t>NEGATIVE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844371-913F-2AAC-E854-AA65BBB2B659}"/>
              </a:ext>
            </a:extLst>
          </p:cNvPr>
          <p:cNvSpPr txBox="1"/>
          <p:nvPr/>
        </p:nvSpPr>
        <p:spPr>
          <a:xfrm>
            <a:off x="6327630" y="1349764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latin typeface="Fira Sans" panose="020B0503050000020004" pitchFamily="34" charset="0"/>
              </a:rPr>
              <a:t>ID 2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FCF6B1-5D72-D811-1793-269BB20C936B}"/>
              </a:ext>
            </a:extLst>
          </p:cNvPr>
          <p:cNvSpPr txBox="1"/>
          <p:nvPr/>
        </p:nvSpPr>
        <p:spPr>
          <a:xfrm>
            <a:off x="1268787" y="1322146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latin typeface="Fira Sans" panose="020B0503050000020004" pitchFamily="34" charset="0"/>
              </a:rPr>
              <a:t>POSITIVE</a:t>
            </a:r>
          </a:p>
        </p:txBody>
      </p:sp>
      <p:pic>
        <p:nvPicPr>
          <p:cNvPr id="15" name="Picture 14" descr="A picture containing text, font, screenshot&#10;&#10;Description automatically generated">
            <a:extLst>
              <a:ext uri="{FF2B5EF4-FFF2-40B4-BE49-F238E27FC236}">
                <a16:creationId xmlns:a16="http://schemas.microsoft.com/office/drawing/2014/main" id="{25A2CE46-3C09-91C4-5957-5E1B1307D1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163" r="24926" b="67601"/>
          <a:stretch/>
        </p:blipFill>
        <p:spPr>
          <a:xfrm>
            <a:off x="5828927" y="2189291"/>
            <a:ext cx="3250938" cy="1977050"/>
          </a:xfrm>
          <a:prstGeom prst="rect">
            <a:avLst/>
          </a:prstGeom>
        </p:spPr>
      </p:pic>
      <p:pic>
        <p:nvPicPr>
          <p:cNvPr id="17" name="Picture 16" descr="A picture containing text, font, screenshot&#10;&#10;Description automatically generated">
            <a:extLst>
              <a:ext uri="{FF2B5EF4-FFF2-40B4-BE49-F238E27FC236}">
                <a16:creationId xmlns:a16="http://schemas.microsoft.com/office/drawing/2014/main" id="{D29272B8-22F9-4044-3D07-E9DE93E3E3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52" t="31632" r="49707" b="33515"/>
          <a:stretch/>
        </p:blipFill>
        <p:spPr>
          <a:xfrm>
            <a:off x="64135" y="2135631"/>
            <a:ext cx="3107670" cy="20307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6" name="Google Shape;5156;p43"/>
          <p:cNvSpPr/>
          <p:nvPr/>
        </p:nvSpPr>
        <p:spPr>
          <a:xfrm>
            <a:off x="3402154" y="1663593"/>
            <a:ext cx="2334426" cy="2334394"/>
          </a:xfrm>
          <a:custGeom>
            <a:avLst/>
            <a:gdLst/>
            <a:ahLst/>
            <a:cxnLst/>
            <a:rect l="l" t="t" r="r" b="b"/>
            <a:pathLst>
              <a:path w="72650" h="72649" extrusionOk="0">
                <a:moveTo>
                  <a:pt x="36325" y="349"/>
                </a:moveTo>
                <a:cubicBezTo>
                  <a:pt x="56150" y="349"/>
                  <a:pt x="72301" y="16500"/>
                  <a:pt x="72301" y="36325"/>
                </a:cubicBezTo>
                <a:cubicBezTo>
                  <a:pt x="72301" y="56149"/>
                  <a:pt x="56150" y="72300"/>
                  <a:pt x="36325" y="72300"/>
                </a:cubicBezTo>
                <a:cubicBezTo>
                  <a:pt x="16500" y="72300"/>
                  <a:pt x="349" y="56149"/>
                  <a:pt x="349" y="36325"/>
                </a:cubicBezTo>
                <a:cubicBezTo>
                  <a:pt x="349" y="16500"/>
                  <a:pt x="16500" y="349"/>
                  <a:pt x="36325" y="349"/>
                </a:cubicBezTo>
                <a:close/>
                <a:moveTo>
                  <a:pt x="36325" y="0"/>
                </a:moveTo>
                <a:cubicBezTo>
                  <a:pt x="31416" y="0"/>
                  <a:pt x="26666" y="982"/>
                  <a:pt x="22200" y="2851"/>
                </a:cubicBezTo>
                <a:cubicBezTo>
                  <a:pt x="17862" y="4687"/>
                  <a:pt x="13998" y="7316"/>
                  <a:pt x="10641" y="10641"/>
                </a:cubicBezTo>
                <a:cubicBezTo>
                  <a:pt x="7316" y="13966"/>
                  <a:pt x="4687" y="17862"/>
                  <a:pt x="2851" y="22200"/>
                </a:cubicBezTo>
                <a:cubicBezTo>
                  <a:pt x="982" y="26666"/>
                  <a:pt x="0" y="31416"/>
                  <a:pt x="0" y="36325"/>
                </a:cubicBezTo>
                <a:cubicBezTo>
                  <a:pt x="0" y="41233"/>
                  <a:pt x="982" y="45984"/>
                  <a:pt x="2851" y="50449"/>
                </a:cubicBezTo>
                <a:cubicBezTo>
                  <a:pt x="4687" y="54787"/>
                  <a:pt x="7316" y="58683"/>
                  <a:pt x="10641" y="62008"/>
                </a:cubicBezTo>
                <a:cubicBezTo>
                  <a:pt x="13966" y="65333"/>
                  <a:pt x="17862" y="67962"/>
                  <a:pt x="22200" y="69799"/>
                </a:cubicBezTo>
                <a:cubicBezTo>
                  <a:pt x="26666" y="71667"/>
                  <a:pt x="31416" y="72649"/>
                  <a:pt x="36325" y="72649"/>
                </a:cubicBezTo>
                <a:cubicBezTo>
                  <a:pt x="41234" y="72649"/>
                  <a:pt x="45984" y="71667"/>
                  <a:pt x="50449" y="69799"/>
                </a:cubicBezTo>
                <a:cubicBezTo>
                  <a:pt x="54788" y="67962"/>
                  <a:pt x="58683" y="65333"/>
                  <a:pt x="62008" y="62008"/>
                </a:cubicBezTo>
                <a:cubicBezTo>
                  <a:pt x="65334" y="58683"/>
                  <a:pt x="67962" y="54787"/>
                  <a:pt x="69799" y="50449"/>
                </a:cubicBezTo>
                <a:cubicBezTo>
                  <a:pt x="71667" y="45984"/>
                  <a:pt x="72649" y="41233"/>
                  <a:pt x="72649" y="36325"/>
                </a:cubicBezTo>
                <a:cubicBezTo>
                  <a:pt x="72649" y="31416"/>
                  <a:pt x="71667" y="26666"/>
                  <a:pt x="69799" y="22200"/>
                </a:cubicBezTo>
                <a:cubicBezTo>
                  <a:pt x="67962" y="17862"/>
                  <a:pt x="65334" y="13966"/>
                  <a:pt x="62008" y="10641"/>
                </a:cubicBezTo>
                <a:cubicBezTo>
                  <a:pt x="58683" y="7316"/>
                  <a:pt x="54788" y="4687"/>
                  <a:pt x="50449" y="2851"/>
                </a:cubicBezTo>
                <a:cubicBezTo>
                  <a:pt x="45984" y="982"/>
                  <a:pt x="41234" y="0"/>
                  <a:pt x="36325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5" name="Google Shape;5225;p43"/>
          <p:cNvSpPr/>
          <p:nvPr/>
        </p:nvSpPr>
        <p:spPr>
          <a:xfrm>
            <a:off x="430451" y="1225090"/>
            <a:ext cx="2182793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55992" y="1"/>
                </a:moveTo>
                <a:lnTo>
                  <a:pt x="11940" y="1"/>
                </a:lnTo>
                <a:cubicBezTo>
                  <a:pt x="5321" y="1"/>
                  <a:pt x="1" y="5353"/>
                  <a:pt x="1" y="11940"/>
                </a:cubicBezTo>
                <a:lnTo>
                  <a:pt x="1" y="11940"/>
                </a:lnTo>
                <a:cubicBezTo>
                  <a:pt x="1" y="18527"/>
                  <a:pt x="5321" y="23879"/>
                  <a:pt x="11940" y="23879"/>
                </a:cubicBezTo>
                <a:lnTo>
                  <a:pt x="55992" y="23879"/>
                </a:lnTo>
                <a:cubicBezTo>
                  <a:pt x="62579" y="23879"/>
                  <a:pt x="67931" y="18527"/>
                  <a:pt x="67931" y="11940"/>
                </a:cubicBezTo>
                <a:cubicBezTo>
                  <a:pt x="67931" y="5353"/>
                  <a:pt x="62579" y="1"/>
                  <a:pt x="55992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6" name="Google Shape;5226;p43"/>
          <p:cNvSpPr/>
          <p:nvPr/>
        </p:nvSpPr>
        <p:spPr>
          <a:xfrm>
            <a:off x="355164" y="1139618"/>
            <a:ext cx="2461994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11939" y="0"/>
                </a:moveTo>
                <a:cubicBezTo>
                  <a:pt x="5352" y="0"/>
                  <a:pt x="0" y="5352"/>
                  <a:pt x="0" y="11940"/>
                </a:cubicBezTo>
                <a:cubicBezTo>
                  <a:pt x="0" y="18527"/>
                  <a:pt x="5352" y="23879"/>
                  <a:pt x="11939" y="23879"/>
                </a:cubicBezTo>
                <a:lnTo>
                  <a:pt x="55991" y="23879"/>
                </a:lnTo>
                <a:cubicBezTo>
                  <a:pt x="62610" y="23879"/>
                  <a:pt x="67930" y="18527"/>
                  <a:pt x="67930" y="11940"/>
                </a:cubicBezTo>
                <a:cubicBezTo>
                  <a:pt x="67930" y="5352"/>
                  <a:pt x="62610" y="0"/>
                  <a:pt x="55991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7" name="Google Shape;5227;p43"/>
          <p:cNvSpPr/>
          <p:nvPr/>
        </p:nvSpPr>
        <p:spPr>
          <a:xfrm>
            <a:off x="440637" y="1227468"/>
            <a:ext cx="721503" cy="674011"/>
          </a:xfrm>
          <a:custGeom>
            <a:avLst/>
            <a:gdLst/>
            <a:ahLst/>
            <a:cxnLst/>
            <a:rect l="l" t="t" r="r" b="b"/>
            <a:pathLst>
              <a:path w="22454" h="20976" extrusionOk="0">
                <a:moveTo>
                  <a:pt x="11210" y="0"/>
                </a:moveTo>
                <a:cubicBezTo>
                  <a:pt x="6121" y="0"/>
                  <a:pt x="1632" y="3742"/>
                  <a:pt x="855" y="8921"/>
                </a:cubicBezTo>
                <a:cubicBezTo>
                  <a:pt x="0" y="14653"/>
                  <a:pt x="3959" y="20005"/>
                  <a:pt x="9691" y="20860"/>
                </a:cubicBezTo>
                <a:cubicBezTo>
                  <a:pt x="10212" y="20938"/>
                  <a:pt x="10731" y="20976"/>
                  <a:pt x="11243" y="20976"/>
                </a:cubicBezTo>
                <a:cubicBezTo>
                  <a:pt x="16333" y="20976"/>
                  <a:pt x="20822" y="17232"/>
                  <a:pt x="21599" y="12024"/>
                </a:cubicBezTo>
                <a:cubicBezTo>
                  <a:pt x="22454" y="6292"/>
                  <a:pt x="18495" y="972"/>
                  <a:pt x="12763" y="117"/>
                </a:cubicBezTo>
                <a:cubicBezTo>
                  <a:pt x="12241" y="38"/>
                  <a:pt x="11723" y="0"/>
                  <a:pt x="11210" y="0"/>
                </a:cubicBez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8" name="Google Shape;5228;p43"/>
          <p:cNvSpPr/>
          <p:nvPr/>
        </p:nvSpPr>
        <p:spPr>
          <a:xfrm>
            <a:off x="391795" y="1186788"/>
            <a:ext cx="706240" cy="673786"/>
          </a:xfrm>
          <a:custGeom>
            <a:avLst/>
            <a:gdLst/>
            <a:ahLst/>
            <a:cxnLst/>
            <a:rect l="l" t="t" r="r" b="b"/>
            <a:pathLst>
              <a:path w="21979" h="20969" extrusionOk="0">
                <a:moveTo>
                  <a:pt x="10958" y="1"/>
                </a:moveTo>
                <a:cubicBezTo>
                  <a:pt x="5632" y="1"/>
                  <a:pt x="1076" y="4045"/>
                  <a:pt x="570" y="9458"/>
                </a:cubicBezTo>
                <a:cubicBezTo>
                  <a:pt x="0" y="15222"/>
                  <a:pt x="4244" y="20352"/>
                  <a:pt x="10008" y="20922"/>
                </a:cubicBezTo>
                <a:cubicBezTo>
                  <a:pt x="10339" y="20953"/>
                  <a:pt x="10668" y="20969"/>
                  <a:pt x="10995" y="20969"/>
                </a:cubicBezTo>
                <a:cubicBezTo>
                  <a:pt x="16317" y="20969"/>
                  <a:pt x="20903" y="16916"/>
                  <a:pt x="21440" y="11485"/>
                </a:cubicBezTo>
                <a:cubicBezTo>
                  <a:pt x="21979" y="5721"/>
                  <a:pt x="17767" y="591"/>
                  <a:pt x="12003" y="53"/>
                </a:cubicBezTo>
                <a:cubicBezTo>
                  <a:pt x="11652" y="18"/>
                  <a:pt x="11304" y="1"/>
                  <a:pt x="1095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9" name="Google Shape;5229;p43"/>
          <p:cNvSpPr/>
          <p:nvPr/>
        </p:nvSpPr>
        <p:spPr>
          <a:xfrm>
            <a:off x="460977" y="1239325"/>
            <a:ext cx="567878" cy="567878"/>
          </a:xfrm>
          <a:custGeom>
            <a:avLst/>
            <a:gdLst/>
            <a:ahLst/>
            <a:cxnLst/>
            <a:rect l="l" t="t" r="r" b="b"/>
            <a:pathLst>
              <a:path w="17673" h="17673" extrusionOk="0">
                <a:moveTo>
                  <a:pt x="8836" y="1"/>
                </a:moveTo>
                <a:cubicBezTo>
                  <a:pt x="3959" y="1"/>
                  <a:pt x="1" y="3960"/>
                  <a:pt x="1" y="8837"/>
                </a:cubicBezTo>
                <a:cubicBezTo>
                  <a:pt x="1" y="13714"/>
                  <a:pt x="3959" y="17672"/>
                  <a:pt x="8836" y="17672"/>
                </a:cubicBezTo>
                <a:cubicBezTo>
                  <a:pt x="13713" y="17672"/>
                  <a:pt x="17672" y="13714"/>
                  <a:pt x="17672" y="8837"/>
                </a:cubicBezTo>
                <a:cubicBezTo>
                  <a:pt x="17672" y="3960"/>
                  <a:pt x="13713" y="1"/>
                  <a:pt x="8836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2" name="Google Shape;5272;p43"/>
          <p:cNvSpPr/>
          <p:nvPr/>
        </p:nvSpPr>
        <p:spPr>
          <a:xfrm>
            <a:off x="6293024" y="1201698"/>
            <a:ext cx="2182793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11940" y="23879"/>
                </a:moveTo>
                <a:lnTo>
                  <a:pt x="55992" y="23879"/>
                </a:lnTo>
                <a:cubicBezTo>
                  <a:pt x="62579" y="23879"/>
                  <a:pt x="67931" y="18526"/>
                  <a:pt x="67931" y="11939"/>
                </a:cubicBezTo>
                <a:cubicBezTo>
                  <a:pt x="67931" y="5352"/>
                  <a:pt x="62579" y="0"/>
                  <a:pt x="55992" y="0"/>
                </a:cubicBezTo>
                <a:lnTo>
                  <a:pt x="11940" y="0"/>
                </a:lnTo>
                <a:cubicBezTo>
                  <a:pt x="5321" y="0"/>
                  <a:pt x="1" y="5352"/>
                  <a:pt x="1" y="11939"/>
                </a:cubicBezTo>
                <a:lnTo>
                  <a:pt x="1" y="11939"/>
                </a:lnTo>
                <a:cubicBezTo>
                  <a:pt x="1" y="18526"/>
                  <a:pt x="5321" y="23879"/>
                  <a:pt x="11940" y="23879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3" name="Google Shape;5273;p43"/>
          <p:cNvSpPr/>
          <p:nvPr/>
        </p:nvSpPr>
        <p:spPr>
          <a:xfrm>
            <a:off x="6217737" y="1139618"/>
            <a:ext cx="2534468" cy="766296"/>
          </a:xfrm>
          <a:custGeom>
            <a:avLst/>
            <a:gdLst/>
            <a:ahLst/>
            <a:cxnLst/>
            <a:rect l="l" t="t" r="r" b="b"/>
            <a:pathLst>
              <a:path w="67931" h="23848" extrusionOk="0">
                <a:moveTo>
                  <a:pt x="11939" y="0"/>
                </a:moveTo>
                <a:cubicBezTo>
                  <a:pt x="5352" y="0"/>
                  <a:pt x="0" y="5321"/>
                  <a:pt x="0" y="11908"/>
                </a:cubicBezTo>
                <a:cubicBezTo>
                  <a:pt x="0" y="18527"/>
                  <a:pt x="5352" y="23847"/>
                  <a:pt x="11939" y="23847"/>
                </a:cubicBezTo>
                <a:lnTo>
                  <a:pt x="55991" y="23847"/>
                </a:lnTo>
                <a:cubicBezTo>
                  <a:pt x="62610" y="23847"/>
                  <a:pt x="67930" y="18527"/>
                  <a:pt x="67930" y="11908"/>
                </a:cubicBezTo>
                <a:cubicBezTo>
                  <a:pt x="67930" y="5321"/>
                  <a:pt x="62610" y="0"/>
                  <a:pt x="55991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4" name="Google Shape;5274;p43"/>
          <p:cNvSpPr/>
          <p:nvPr/>
        </p:nvSpPr>
        <p:spPr>
          <a:xfrm>
            <a:off x="6327630" y="1226119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0"/>
                </a:moveTo>
                <a:cubicBezTo>
                  <a:pt x="4687" y="0"/>
                  <a:pt x="0" y="4719"/>
                  <a:pt x="0" y="10483"/>
                </a:cubicBezTo>
                <a:cubicBezTo>
                  <a:pt x="0" y="16278"/>
                  <a:pt x="4687" y="20965"/>
                  <a:pt x="10483" y="20965"/>
                </a:cubicBezTo>
                <a:cubicBezTo>
                  <a:pt x="16247" y="20965"/>
                  <a:pt x="20965" y="16278"/>
                  <a:pt x="20965" y="10483"/>
                </a:cubicBezTo>
                <a:cubicBezTo>
                  <a:pt x="20965" y="4719"/>
                  <a:pt x="16247" y="0"/>
                  <a:pt x="10483" y="0"/>
                </a:cubicBezTo>
                <a:close/>
              </a:path>
            </a:pathLst>
          </a:custGeom>
          <a:solidFill>
            <a:srgbClr val="A3A3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5" name="Google Shape;5275;p43"/>
          <p:cNvSpPr/>
          <p:nvPr/>
        </p:nvSpPr>
        <p:spPr>
          <a:xfrm>
            <a:off x="6270627" y="1185407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0"/>
                </a:moveTo>
                <a:cubicBezTo>
                  <a:pt x="4688" y="0"/>
                  <a:pt x="1" y="4719"/>
                  <a:pt x="1" y="10483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79" y="20965"/>
                  <a:pt x="20966" y="16278"/>
                  <a:pt x="20966" y="10483"/>
                </a:cubicBezTo>
                <a:cubicBezTo>
                  <a:pt x="20966" y="4719"/>
                  <a:pt x="16279" y="0"/>
                  <a:pt x="104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7" name="Google Shape;5277;p43"/>
          <p:cNvSpPr/>
          <p:nvPr/>
        </p:nvSpPr>
        <p:spPr>
          <a:xfrm>
            <a:off x="6503684" y="1341089"/>
            <a:ext cx="262555" cy="246296"/>
          </a:xfrm>
          <a:custGeom>
            <a:avLst/>
            <a:gdLst/>
            <a:ahLst/>
            <a:cxnLst/>
            <a:rect l="l" t="t" r="r" b="b"/>
            <a:pathLst>
              <a:path w="8171" h="7665" extrusionOk="0">
                <a:moveTo>
                  <a:pt x="4275" y="1046"/>
                </a:moveTo>
                <a:cubicBezTo>
                  <a:pt x="3452" y="1046"/>
                  <a:pt x="2692" y="1394"/>
                  <a:pt x="2154" y="2028"/>
                </a:cubicBezTo>
                <a:cubicBezTo>
                  <a:pt x="1172" y="3199"/>
                  <a:pt x="1299" y="4941"/>
                  <a:pt x="2470" y="5955"/>
                </a:cubicBezTo>
                <a:cubicBezTo>
                  <a:pt x="2977" y="6366"/>
                  <a:pt x="3610" y="6620"/>
                  <a:pt x="4275" y="6620"/>
                </a:cubicBezTo>
                <a:cubicBezTo>
                  <a:pt x="5099" y="6620"/>
                  <a:pt x="5859" y="6240"/>
                  <a:pt x="6397" y="5638"/>
                </a:cubicBezTo>
                <a:cubicBezTo>
                  <a:pt x="6872" y="5068"/>
                  <a:pt x="7126" y="4339"/>
                  <a:pt x="7062" y="3611"/>
                </a:cubicBezTo>
                <a:cubicBezTo>
                  <a:pt x="6999" y="2851"/>
                  <a:pt x="6651" y="2186"/>
                  <a:pt x="6081" y="1711"/>
                </a:cubicBezTo>
                <a:cubicBezTo>
                  <a:pt x="5574" y="1268"/>
                  <a:pt x="4940" y="1046"/>
                  <a:pt x="4275" y="1046"/>
                </a:cubicBezTo>
                <a:close/>
                <a:moveTo>
                  <a:pt x="4275" y="7665"/>
                </a:moveTo>
                <a:cubicBezTo>
                  <a:pt x="3389" y="7665"/>
                  <a:pt x="2502" y="7348"/>
                  <a:pt x="1805" y="6746"/>
                </a:cubicBezTo>
                <a:cubicBezTo>
                  <a:pt x="190" y="5385"/>
                  <a:pt x="0" y="2946"/>
                  <a:pt x="1362" y="1331"/>
                </a:cubicBezTo>
                <a:cubicBezTo>
                  <a:pt x="2090" y="476"/>
                  <a:pt x="3167" y="1"/>
                  <a:pt x="4275" y="1"/>
                </a:cubicBezTo>
                <a:cubicBezTo>
                  <a:pt x="5194" y="1"/>
                  <a:pt x="6081" y="317"/>
                  <a:pt x="6777" y="919"/>
                </a:cubicBezTo>
                <a:cubicBezTo>
                  <a:pt x="7537" y="1553"/>
                  <a:pt x="8012" y="2503"/>
                  <a:pt x="8107" y="3516"/>
                </a:cubicBezTo>
                <a:cubicBezTo>
                  <a:pt x="8171" y="4529"/>
                  <a:pt x="7854" y="5511"/>
                  <a:pt x="7189" y="6303"/>
                </a:cubicBezTo>
                <a:cubicBezTo>
                  <a:pt x="6461" y="7158"/>
                  <a:pt x="5416" y="7665"/>
                  <a:pt x="4275" y="76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8" name="Google Shape;5278;p43"/>
          <p:cNvSpPr/>
          <p:nvPr/>
        </p:nvSpPr>
        <p:spPr>
          <a:xfrm>
            <a:off x="6524024" y="1534430"/>
            <a:ext cx="61084" cy="64169"/>
          </a:xfrm>
          <a:custGeom>
            <a:avLst/>
            <a:gdLst/>
            <a:ahLst/>
            <a:cxnLst/>
            <a:rect l="l" t="t" r="r" b="b"/>
            <a:pathLst>
              <a:path w="1901" h="1997" extrusionOk="0">
                <a:moveTo>
                  <a:pt x="792" y="1996"/>
                </a:moveTo>
                <a:lnTo>
                  <a:pt x="0" y="1299"/>
                </a:lnTo>
                <a:lnTo>
                  <a:pt x="1109" y="1"/>
                </a:lnTo>
                <a:lnTo>
                  <a:pt x="1901" y="6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9" name="Google Shape;5279;p43"/>
          <p:cNvSpPr/>
          <p:nvPr/>
        </p:nvSpPr>
        <p:spPr>
          <a:xfrm>
            <a:off x="6446681" y="1570065"/>
            <a:ext cx="109925" cy="118055"/>
          </a:xfrm>
          <a:custGeom>
            <a:avLst/>
            <a:gdLst/>
            <a:ahLst/>
            <a:cxnLst/>
            <a:rect l="l" t="t" r="r" b="b"/>
            <a:pathLst>
              <a:path w="3421" h="3674" extrusionOk="0">
                <a:moveTo>
                  <a:pt x="1521" y="3421"/>
                </a:moveTo>
                <a:cubicBezTo>
                  <a:pt x="1331" y="3642"/>
                  <a:pt x="982" y="3674"/>
                  <a:pt x="761" y="3484"/>
                </a:cubicBezTo>
                <a:lnTo>
                  <a:pt x="222" y="3009"/>
                </a:lnTo>
                <a:cubicBezTo>
                  <a:pt x="1" y="2819"/>
                  <a:pt x="1" y="2502"/>
                  <a:pt x="191" y="2280"/>
                </a:cubicBezTo>
                <a:lnTo>
                  <a:pt x="1901" y="222"/>
                </a:lnTo>
                <a:cubicBezTo>
                  <a:pt x="2091" y="0"/>
                  <a:pt x="2439" y="0"/>
                  <a:pt x="2661" y="190"/>
                </a:cubicBezTo>
                <a:lnTo>
                  <a:pt x="3199" y="634"/>
                </a:lnTo>
                <a:cubicBezTo>
                  <a:pt x="3421" y="824"/>
                  <a:pt x="3421" y="1140"/>
                  <a:pt x="3231" y="136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0" name="Google Shape;5280;p43"/>
          <p:cNvSpPr/>
          <p:nvPr/>
        </p:nvSpPr>
        <p:spPr>
          <a:xfrm>
            <a:off x="6584048" y="1385881"/>
            <a:ext cx="84508" cy="47845"/>
          </a:xfrm>
          <a:custGeom>
            <a:avLst/>
            <a:gdLst/>
            <a:ahLst/>
            <a:cxnLst/>
            <a:rect l="l" t="t" r="r" b="b"/>
            <a:pathLst>
              <a:path w="2630" h="1489" extrusionOk="0">
                <a:moveTo>
                  <a:pt x="2534" y="539"/>
                </a:moveTo>
                <a:cubicBezTo>
                  <a:pt x="2630" y="919"/>
                  <a:pt x="1996" y="539"/>
                  <a:pt x="1331" y="697"/>
                </a:cubicBezTo>
                <a:cubicBezTo>
                  <a:pt x="666" y="855"/>
                  <a:pt x="191" y="1489"/>
                  <a:pt x="96" y="1109"/>
                </a:cubicBezTo>
                <a:cubicBezTo>
                  <a:pt x="1" y="729"/>
                  <a:pt x="761" y="222"/>
                  <a:pt x="1141" y="127"/>
                </a:cubicBezTo>
                <a:cubicBezTo>
                  <a:pt x="1616" y="0"/>
                  <a:pt x="2439" y="159"/>
                  <a:pt x="2534" y="5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1" name="Google Shape;5281;p43"/>
          <p:cNvSpPr/>
          <p:nvPr/>
        </p:nvSpPr>
        <p:spPr>
          <a:xfrm>
            <a:off x="6669552" y="1398092"/>
            <a:ext cx="22396" cy="20372"/>
          </a:xfrm>
          <a:custGeom>
            <a:avLst/>
            <a:gdLst/>
            <a:ahLst/>
            <a:cxnLst/>
            <a:rect l="l" t="t" r="r" b="b"/>
            <a:pathLst>
              <a:path w="697" h="634" extrusionOk="0">
                <a:moveTo>
                  <a:pt x="634" y="444"/>
                </a:moveTo>
                <a:cubicBezTo>
                  <a:pt x="570" y="634"/>
                  <a:pt x="380" y="570"/>
                  <a:pt x="222" y="507"/>
                </a:cubicBezTo>
                <a:cubicBezTo>
                  <a:pt x="64" y="444"/>
                  <a:pt x="0" y="412"/>
                  <a:pt x="32" y="254"/>
                </a:cubicBezTo>
                <a:cubicBezTo>
                  <a:pt x="95" y="95"/>
                  <a:pt x="127" y="0"/>
                  <a:pt x="285" y="64"/>
                </a:cubicBezTo>
                <a:cubicBezTo>
                  <a:pt x="475" y="127"/>
                  <a:pt x="697" y="285"/>
                  <a:pt x="634" y="4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3B57FC-7B5B-A944-CF2C-8FA0E2464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6E004E-29FB-2374-3C3A-F6C179525C93}"/>
              </a:ext>
            </a:extLst>
          </p:cNvPr>
          <p:cNvSpPr txBox="1"/>
          <p:nvPr/>
        </p:nvSpPr>
        <p:spPr>
          <a:xfrm>
            <a:off x="459719" y="133859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latin typeface="Fira Sans" panose="020B0503050000020004" pitchFamily="34" charset="0"/>
              </a:rPr>
              <a:t>ID 0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C3FF9B-54E6-BA39-7E11-BD1DDDE82807}"/>
              </a:ext>
            </a:extLst>
          </p:cNvPr>
          <p:cNvSpPr txBox="1"/>
          <p:nvPr/>
        </p:nvSpPr>
        <p:spPr>
          <a:xfrm>
            <a:off x="3750072" y="2589143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u="sng" dirty="0">
                <a:latin typeface="Fira Sans" panose="020B0503050000020004" pitchFamily="34" charset="0"/>
              </a:rPr>
              <a:t>GAMEPLAY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30127D-A8DC-CAC9-167B-F1C9158B9B11}"/>
              </a:ext>
            </a:extLst>
          </p:cNvPr>
          <p:cNvSpPr txBox="1"/>
          <p:nvPr/>
        </p:nvSpPr>
        <p:spPr>
          <a:xfrm>
            <a:off x="7192896" y="1329911"/>
            <a:ext cx="118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latin typeface="Fira Sans" panose="020B0503050000020004" pitchFamily="34" charset="0"/>
              </a:rPr>
              <a:t>NEGATIVE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844371-913F-2AAC-E854-AA65BBB2B659}"/>
              </a:ext>
            </a:extLst>
          </p:cNvPr>
          <p:cNvSpPr txBox="1"/>
          <p:nvPr/>
        </p:nvSpPr>
        <p:spPr>
          <a:xfrm>
            <a:off x="6327630" y="1349764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latin typeface="Fira Sans" panose="020B0503050000020004" pitchFamily="34" charset="0"/>
              </a:rPr>
              <a:t>ID 3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FCF6B1-5D72-D811-1793-269BB20C936B}"/>
              </a:ext>
            </a:extLst>
          </p:cNvPr>
          <p:cNvSpPr txBox="1"/>
          <p:nvPr/>
        </p:nvSpPr>
        <p:spPr>
          <a:xfrm>
            <a:off x="1268787" y="1322146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latin typeface="Fira Sans" panose="020B0503050000020004" pitchFamily="34" charset="0"/>
              </a:rPr>
              <a:t>POSITIVE</a:t>
            </a:r>
          </a:p>
        </p:txBody>
      </p:sp>
      <p:sp>
        <p:nvSpPr>
          <p:cNvPr id="6" name="Google Shape;5294;p43">
            <a:extLst>
              <a:ext uri="{FF2B5EF4-FFF2-40B4-BE49-F238E27FC236}">
                <a16:creationId xmlns:a16="http://schemas.microsoft.com/office/drawing/2014/main" id="{5A18BE61-13E2-0049-E7F4-1963904F3D81}"/>
              </a:ext>
            </a:extLst>
          </p:cNvPr>
          <p:cNvSpPr txBox="1"/>
          <p:nvPr/>
        </p:nvSpPr>
        <p:spPr>
          <a:xfrm>
            <a:off x="801388" y="320332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Fira Sans Medium"/>
                <a:ea typeface="Fira Sans Medium"/>
                <a:cs typeface="Fira Sans Medium"/>
                <a:sym typeface="Fira Sans Medium"/>
              </a:rPr>
              <a:t>Word Cloud and Topic Choice</a:t>
            </a:r>
            <a:endParaRPr sz="32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0" name="Picture 9" descr="A picture containing text, font, screenshot&#10;&#10;Description automatically generated">
            <a:extLst>
              <a:ext uri="{FF2B5EF4-FFF2-40B4-BE49-F238E27FC236}">
                <a16:creationId xmlns:a16="http://schemas.microsoft.com/office/drawing/2014/main" id="{E05CC95D-7492-E1D4-AA15-CD65278831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236" b="66550"/>
          <a:stretch/>
        </p:blipFill>
        <p:spPr>
          <a:xfrm>
            <a:off x="20823" y="2219255"/>
            <a:ext cx="3351494" cy="2034671"/>
          </a:xfrm>
          <a:prstGeom prst="rect">
            <a:avLst/>
          </a:prstGeom>
        </p:spPr>
      </p:pic>
      <p:pic>
        <p:nvPicPr>
          <p:cNvPr id="12" name="Picture 11" descr="A picture containing text, font, screenshot&#10;&#10;Description automatically generated">
            <a:extLst>
              <a:ext uri="{FF2B5EF4-FFF2-40B4-BE49-F238E27FC236}">
                <a16:creationId xmlns:a16="http://schemas.microsoft.com/office/drawing/2014/main" id="{355F454A-1ABF-8811-E2C9-713C891261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776" r="-1323" b="67322"/>
          <a:stretch/>
        </p:blipFill>
        <p:spPr>
          <a:xfrm>
            <a:off x="5827672" y="2290668"/>
            <a:ext cx="3290239" cy="189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07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5" name="Google Shape;5225;p43"/>
          <p:cNvSpPr/>
          <p:nvPr/>
        </p:nvSpPr>
        <p:spPr>
          <a:xfrm>
            <a:off x="430451" y="1225090"/>
            <a:ext cx="2182793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55992" y="1"/>
                </a:moveTo>
                <a:lnTo>
                  <a:pt x="11940" y="1"/>
                </a:lnTo>
                <a:cubicBezTo>
                  <a:pt x="5321" y="1"/>
                  <a:pt x="1" y="5353"/>
                  <a:pt x="1" y="11940"/>
                </a:cubicBezTo>
                <a:lnTo>
                  <a:pt x="1" y="11940"/>
                </a:lnTo>
                <a:cubicBezTo>
                  <a:pt x="1" y="18527"/>
                  <a:pt x="5321" y="23879"/>
                  <a:pt x="11940" y="23879"/>
                </a:cubicBezTo>
                <a:lnTo>
                  <a:pt x="55992" y="23879"/>
                </a:lnTo>
                <a:cubicBezTo>
                  <a:pt x="62579" y="23879"/>
                  <a:pt x="67931" y="18527"/>
                  <a:pt x="67931" y="11940"/>
                </a:cubicBezTo>
                <a:cubicBezTo>
                  <a:pt x="67931" y="5353"/>
                  <a:pt x="62579" y="1"/>
                  <a:pt x="55992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6" name="Google Shape;5226;p43"/>
          <p:cNvSpPr/>
          <p:nvPr/>
        </p:nvSpPr>
        <p:spPr>
          <a:xfrm>
            <a:off x="355164" y="1139618"/>
            <a:ext cx="2461994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11939" y="0"/>
                </a:moveTo>
                <a:cubicBezTo>
                  <a:pt x="5352" y="0"/>
                  <a:pt x="0" y="5352"/>
                  <a:pt x="0" y="11940"/>
                </a:cubicBezTo>
                <a:cubicBezTo>
                  <a:pt x="0" y="18527"/>
                  <a:pt x="5352" y="23879"/>
                  <a:pt x="11939" y="23879"/>
                </a:cubicBezTo>
                <a:lnTo>
                  <a:pt x="55991" y="23879"/>
                </a:lnTo>
                <a:cubicBezTo>
                  <a:pt x="62610" y="23879"/>
                  <a:pt x="67930" y="18527"/>
                  <a:pt x="67930" y="11940"/>
                </a:cubicBezTo>
                <a:cubicBezTo>
                  <a:pt x="67930" y="5352"/>
                  <a:pt x="62610" y="0"/>
                  <a:pt x="55991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7" name="Google Shape;5227;p43"/>
          <p:cNvSpPr/>
          <p:nvPr/>
        </p:nvSpPr>
        <p:spPr>
          <a:xfrm>
            <a:off x="440637" y="1227468"/>
            <a:ext cx="721503" cy="674011"/>
          </a:xfrm>
          <a:custGeom>
            <a:avLst/>
            <a:gdLst/>
            <a:ahLst/>
            <a:cxnLst/>
            <a:rect l="l" t="t" r="r" b="b"/>
            <a:pathLst>
              <a:path w="22454" h="20976" extrusionOk="0">
                <a:moveTo>
                  <a:pt x="11210" y="0"/>
                </a:moveTo>
                <a:cubicBezTo>
                  <a:pt x="6121" y="0"/>
                  <a:pt x="1632" y="3742"/>
                  <a:pt x="855" y="8921"/>
                </a:cubicBezTo>
                <a:cubicBezTo>
                  <a:pt x="0" y="14653"/>
                  <a:pt x="3959" y="20005"/>
                  <a:pt x="9691" y="20860"/>
                </a:cubicBezTo>
                <a:cubicBezTo>
                  <a:pt x="10212" y="20938"/>
                  <a:pt x="10731" y="20976"/>
                  <a:pt x="11243" y="20976"/>
                </a:cubicBezTo>
                <a:cubicBezTo>
                  <a:pt x="16333" y="20976"/>
                  <a:pt x="20822" y="17232"/>
                  <a:pt x="21599" y="12024"/>
                </a:cubicBezTo>
                <a:cubicBezTo>
                  <a:pt x="22454" y="6292"/>
                  <a:pt x="18495" y="972"/>
                  <a:pt x="12763" y="117"/>
                </a:cubicBezTo>
                <a:cubicBezTo>
                  <a:pt x="12241" y="38"/>
                  <a:pt x="11723" y="0"/>
                  <a:pt x="11210" y="0"/>
                </a:cubicBez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8" name="Google Shape;5228;p43"/>
          <p:cNvSpPr/>
          <p:nvPr/>
        </p:nvSpPr>
        <p:spPr>
          <a:xfrm>
            <a:off x="391795" y="1186788"/>
            <a:ext cx="706240" cy="673786"/>
          </a:xfrm>
          <a:custGeom>
            <a:avLst/>
            <a:gdLst/>
            <a:ahLst/>
            <a:cxnLst/>
            <a:rect l="l" t="t" r="r" b="b"/>
            <a:pathLst>
              <a:path w="21979" h="20969" extrusionOk="0">
                <a:moveTo>
                  <a:pt x="10958" y="1"/>
                </a:moveTo>
                <a:cubicBezTo>
                  <a:pt x="5632" y="1"/>
                  <a:pt x="1076" y="4045"/>
                  <a:pt x="570" y="9458"/>
                </a:cubicBezTo>
                <a:cubicBezTo>
                  <a:pt x="0" y="15222"/>
                  <a:pt x="4244" y="20352"/>
                  <a:pt x="10008" y="20922"/>
                </a:cubicBezTo>
                <a:cubicBezTo>
                  <a:pt x="10339" y="20953"/>
                  <a:pt x="10668" y="20969"/>
                  <a:pt x="10995" y="20969"/>
                </a:cubicBezTo>
                <a:cubicBezTo>
                  <a:pt x="16317" y="20969"/>
                  <a:pt x="20903" y="16916"/>
                  <a:pt x="21440" y="11485"/>
                </a:cubicBezTo>
                <a:cubicBezTo>
                  <a:pt x="21979" y="5721"/>
                  <a:pt x="17767" y="591"/>
                  <a:pt x="12003" y="53"/>
                </a:cubicBezTo>
                <a:cubicBezTo>
                  <a:pt x="11652" y="18"/>
                  <a:pt x="11304" y="1"/>
                  <a:pt x="1095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9" name="Google Shape;5229;p43"/>
          <p:cNvSpPr/>
          <p:nvPr/>
        </p:nvSpPr>
        <p:spPr>
          <a:xfrm>
            <a:off x="460977" y="1239325"/>
            <a:ext cx="567878" cy="567878"/>
          </a:xfrm>
          <a:custGeom>
            <a:avLst/>
            <a:gdLst/>
            <a:ahLst/>
            <a:cxnLst/>
            <a:rect l="l" t="t" r="r" b="b"/>
            <a:pathLst>
              <a:path w="17673" h="17673" extrusionOk="0">
                <a:moveTo>
                  <a:pt x="8836" y="1"/>
                </a:moveTo>
                <a:cubicBezTo>
                  <a:pt x="3959" y="1"/>
                  <a:pt x="1" y="3960"/>
                  <a:pt x="1" y="8837"/>
                </a:cubicBezTo>
                <a:cubicBezTo>
                  <a:pt x="1" y="13714"/>
                  <a:pt x="3959" y="17672"/>
                  <a:pt x="8836" y="17672"/>
                </a:cubicBezTo>
                <a:cubicBezTo>
                  <a:pt x="13713" y="17672"/>
                  <a:pt x="17672" y="13714"/>
                  <a:pt x="17672" y="8837"/>
                </a:cubicBezTo>
                <a:cubicBezTo>
                  <a:pt x="17672" y="3960"/>
                  <a:pt x="13713" y="1"/>
                  <a:pt x="8836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2" name="Google Shape;5272;p43"/>
          <p:cNvSpPr/>
          <p:nvPr/>
        </p:nvSpPr>
        <p:spPr>
          <a:xfrm>
            <a:off x="6293024" y="1201698"/>
            <a:ext cx="2182793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11940" y="23879"/>
                </a:moveTo>
                <a:lnTo>
                  <a:pt x="55992" y="23879"/>
                </a:lnTo>
                <a:cubicBezTo>
                  <a:pt x="62579" y="23879"/>
                  <a:pt x="67931" y="18526"/>
                  <a:pt x="67931" y="11939"/>
                </a:cubicBezTo>
                <a:cubicBezTo>
                  <a:pt x="67931" y="5352"/>
                  <a:pt x="62579" y="0"/>
                  <a:pt x="55992" y="0"/>
                </a:cubicBezTo>
                <a:lnTo>
                  <a:pt x="11940" y="0"/>
                </a:lnTo>
                <a:cubicBezTo>
                  <a:pt x="5321" y="0"/>
                  <a:pt x="1" y="5352"/>
                  <a:pt x="1" y="11939"/>
                </a:cubicBezTo>
                <a:lnTo>
                  <a:pt x="1" y="11939"/>
                </a:lnTo>
                <a:cubicBezTo>
                  <a:pt x="1" y="18526"/>
                  <a:pt x="5321" y="23879"/>
                  <a:pt x="11940" y="23879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3" name="Google Shape;5273;p43"/>
          <p:cNvSpPr/>
          <p:nvPr/>
        </p:nvSpPr>
        <p:spPr>
          <a:xfrm>
            <a:off x="6217737" y="1139618"/>
            <a:ext cx="2534468" cy="766296"/>
          </a:xfrm>
          <a:custGeom>
            <a:avLst/>
            <a:gdLst/>
            <a:ahLst/>
            <a:cxnLst/>
            <a:rect l="l" t="t" r="r" b="b"/>
            <a:pathLst>
              <a:path w="67931" h="23848" extrusionOk="0">
                <a:moveTo>
                  <a:pt x="11939" y="0"/>
                </a:moveTo>
                <a:cubicBezTo>
                  <a:pt x="5352" y="0"/>
                  <a:pt x="0" y="5321"/>
                  <a:pt x="0" y="11908"/>
                </a:cubicBezTo>
                <a:cubicBezTo>
                  <a:pt x="0" y="18527"/>
                  <a:pt x="5352" y="23847"/>
                  <a:pt x="11939" y="23847"/>
                </a:cubicBezTo>
                <a:lnTo>
                  <a:pt x="55991" y="23847"/>
                </a:lnTo>
                <a:cubicBezTo>
                  <a:pt x="62610" y="23847"/>
                  <a:pt x="67930" y="18527"/>
                  <a:pt x="67930" y="11908"/>
                </a:cubicBezTo>
                <a:cubicBezTo>
                  <a:pt x="67930" y="5321"/>
                  <a:pt x="62610" y="0"/>
                  <a:pt x="55991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4" name="Google Shape;5274;p43"/>
          <p:cNvSpPr/>
          <p:nvPr/>
        </p:nvSpPr>
        <p:spPr>
          <a:xfrm>
            <a:off x="6327630" y="1226119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0"/>
                </a:moveTo>
                <a:cubicBezTo>
                  <a:pt x="4687" y="0"/>
                  <a:pt x="0" y="4719"/>
                  <a:pt x="0" y="10483"/>
                </a:cubicBezTo>
                <a:cubicBezTo>
                  <a:pt x="0" y="16278"/>
                  <a:pt x="4687" y="20965"/>
                  <a:pt x="10483" y="20965"/>
                </a:cubicBezTo>
                <a:cubicBezTo>
                  <a:pt x="16247" y="20965"/>
                  <a:pt x="20965" y="16278"/>
                  <a:pt x="20965" y="10483"/>
                </a:cubicBezTo>
                <a:cubicBezTo>
                  <a:pt x="20965" y="4719"/>
                  <a:pt x="16247" y="0"/>
                  <a:pt x="10483" y="0"/>
                </a:cubicBezTo>
                <a:close/>
              </a:path>
            </a:pathLst>
          </a:custGeom>
          <a:solidFill>
            <a:srgbClr val="A3A3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5" name="Google Shape;5275;p43"/>
          <p:cNvSpPr/>
          <p:nvPr/>
        </p:nvSpPr>
        <p:spPr>
          <a:xfrm>
            <a:off x="6270627" y="1185407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0"/>
                </a:moveTo>
                <a:cubicBezTo>
                  <a:pt x="4688" y="0"/>
                  <a:pt x="1" y="4719"/>
                  <a:pt x="1" y="10483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79" y="20965"/>
                  <a:pt x="20966" y="16278"/>
                  <a:pt x="20966" y="10483"/>
                </a:cubicBezTo>
                <a:cubicBezTo>
                  <a:pt x="20966" y="4719"/>
                  <a:pt x="16279" y="0"/>
                  <a:pt x="104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7" name="Google Shape;5277;p43"/>
          <p:cNvSpPr/>
          <p:nvPr/>
        </p:nvSpPr>
        <p:spPr>
          <a:xfrm>
            <a:off x="6503684" y="1341089"/>
            <a:ext cx="262555" cy="246296"/>
          </a:xfrm>
          <a:custGeom>
            <a:avLst/>
            <a:gdLst/>
            <a:ahLst/>
            <a:cxnLst/>
            <a:rect l="l" t="t" r="r" b="b"/>
            <a:pathLst>
              <a:path w="8171" h="7665" extrusionOk="0">
                <a:moveTo>
                  <a:pt x="4275" y="1046"/>
                </a:moveTo>
                <a:cubicBezTo>
                  <a:pt x="3452" y="1046"/>
                  <a:pt x="2692" y="1394"/>
                  <a:pt x="2154" y="2028"/>
                </a:cubicBezTo>
                <a:cubicBezTo>
                  <a:pt x="1172" y="3199"/>
                  <a:pt x="1299" y="4941"/>
                  <a:pt x="2470" y="5955"/>
                </a:cubicBezTo>
                <a:cubicBezTo>
                  <a:pt x="2977" y="6366"/>
                  <a:pt x="3610" y="6620"/>
                  <a:pt x="4275" y="6620"/>
                </a:cubicBezTo>
                <a:cubicBezTo>
                  <a:pt x="5099" y="6620"/>
                  <a:pt x="5859" y="6240"/>
                  <a:pt x="6397" y="5638"/>
                </a:cubicBezTo>
                <a:cubicBezTo>
                  <a:pt x="6872" y="5068"/>
                  <a:pt x="7126" y="4339"/>
                  <a:pt x="7062" y="3611"/>
                </a:cubicBezTo>
                <a:cubicBezTo>
                  <a:pt x="6999" y="2851"/>
                  <a:pt x="6651" y="2186"/>
                  <a:pt x="6081" y="1711"/>
                </a:cubicBezTo>
                <a:cubicBezTo>
                  <a:pt x="5574" y="1268"/>
                  <a:pt x="4940" y="1046"/>
                  <a:pt x="4275" y="1046"/>
                </a:cubicBezTo>
                <a:close/>
                <a:moveTo>
                  <a:pt x="4275" y="7665"/>
                </a:moveTo>
                <a:cubicBezTo>
                  <a:pt x="3389" y="7665"/>
                  <a:pt x="2502" y="7348"/>
                  <a:pt x="1805" y="6746"/>
                </a:cubicBezTo>
                <a:cubicBezTo>
                  <a:pt x="190" y="5385"/>
                  <a:pt x="0" y="2946"/>
                  <a:pt x="1362" y="1331"/>
                </a:cubicBezTo>
                <a:cubicBezTo>
                  <a:pt x="2090" y="476"/>
                  <a:pt x="3167" y="1"/>
                  <a:pt x="4275" y="1"/>
                </a:cubicBezTo>
                <a:cubicBezTo>
                  <a:pt x="5194" y="1"/>
                  <a:pt x="6081" y="317"/>
                  <a:pt x="6777" y="919"/>
                </a:cubicBezTo>
                <a:cubicBezTo>
                  <a:pt x="7537" y="1553"/>
                  <a:pt x="8012" y="2503"/>
                  <a:pt x="8107" y="3516"/>
                </a:cubicBezTo>
                <a:cubicBezTo>
                  <a:pt x="8171" y="4529"/>
                  <a:pt x="7854" y="5511"/>
                  <a:pt x="7189" y="6303"/>
                </a:cubicBezTo>
                <a:cubicBezTo>
                  <a:pt x="6461" y="7158"/>
                  <a:pt x="5416" y="7665"/>
                  <a:pt x="4275" y="76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8" name="Google Shape;5278;p43"/>
          <p:cNvSpPr/>
          <p:nvPr/>
        </p:nvSpPr>
        <p:spPr>
          <a:xfrm>
            <a:off x="6524024" y="1534430"/>
            <a:ext cx="61084" cy="64169"/>
          </a:xfrm>
          <a:custGeom>
            <a:avLst/>
            <a:gdLst/>
            <a:ahLst/>
            <a:cxnLst/>
            <a:rect l="l" t="t" r="r" b="b"/>
            <a:pathLst>
              <a:path w="1901" h="1997" extrusionOk="0">
                <a:moveTo>
                  <a:pt x="792" y="1996"/>
                </a:moveTo>
                <a:lnTo>
                  <a:pt x="0" y="1299"/>
                </a:lnTo>
                <a:lnTo>
                  <a:pt x="1109" y="1"/>
                </a:lnTo>
                <a:lnTo>
                  <a:pt x="1901" y="6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9" name="Google Shape;5279;p43"/>
          <p:cNvSpPr/>
          <p:nvPr/>
        </p:nvSpPr>
        <p:spPr>
          <a:xfrm>
            <a:off x="6446681" y="1570065"/>
            <a:ext cx="109925" cy="118055"/>
          </a:xfrm>
          <a:custGeom>
            <a:avLst/>
            <a:gdLst/>
            <a:ahLst/>
            <a:cxnLst/>
            <a:rect l="l" t="t" r="r" b="b"/>
            <a:pathLst>
              <a:path w="3421" h="3674" extrusionOk="0">
                <a:moveTo>
                  <a:pt x="1521" y="3421"/>
                </a:moveTo>
                <a:cubicBezTo>
                  <a:pt x="1331" y="3642"/>
                  <a:pt x="982" y="3674"/>
                  <a:pt x="761" y="3484"/>
                </a:cubicBezTo>
                <a:lnTo>
                  <a:pt x="222" y="3009"/>
                </a:lnTo>
                <a:cubicBezTo>
                  <a:pt x="1" y="2819"/>
                  <a:pt x="1" y="2502"/>
                  <a:pt x="191" y="2280"/>
                </a:cubicBezTo>
                <a:lnTo>
                  <a:pt x="1901" y="222"/>
                </a:lnTo>
                <a:cubicBezTo>
                  <a:pt x="2091" y="0"/>
                  <a:pt x="2439" y="0"/>
                  <a:pt x="2661" y="190"/>
                </a:cubicBezTo>
                <a:lnTo>
                  <a:pt x="3199" y="634"/>
                </a:lnTo>
                <a:cubicBezTo>
                  <a:pt x="3421" y="824"/>
                  <a:pt x="3421" y="1140"/>
                  <a:pt x="3231" y="136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0" name="Google Shape;5280;p43"/>
          <p:cNvSpPr/>
          <p:nvPr/>
        </p:nvSpPr>
        <p:spPr>
          <a:xfrm>
            <a:off x="6584048" y="1385881"/>
            <a:ext cx="84508" cy="47845"/>
          </a:xfrm>
          <a:custGeom>
            <a:avLst/>
            <a:gdLst/>
            <a:ahLst/>
            <a:cxnLst/>
            <a:rect l="l" t="t" r="r" b="b"/>
            <a:pathLst>
              <a:path w="2630" h="1489" extrusionOk="0">
                <a:moveTo>
                  <a:pt x="2534" y="539"/>
                </a:moveTo>
                <a:cubicBezTo>
                  <a:pt x="2630" y="919"/>
                  <a:pt x="1996" y="539"/>
                  <a:pt x="1331" y="697"/>
                </a:cubicBezTo>
                <a:cubicBezTo>
                  <a:pt x="666" y="855"/>
                  <a:pt x="191" y="1489"/>
                  <a:pt x="96" y="1109"/>
                </a:cubicBezTo>
                <a:cubicBezTo>
                  <a:pt x="1" y="729"/>
                  <a:pt x="761" y="222"/>
                  <a:pt x="1141" y="127"/>
                </a:cubicBezTo>
                <a:cubicBezTo>
                  <a:pt x="1616" y="0"/>
                  <a:pt x="2439" y="159"/>
                  <a:pt x="2534" y="5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1" name="Google Shape;5281;p43"/>
          <p:cNvSpPr/>
          <p:nvPr/>
        </p:nvSpPr>
        <p:spPr>
          <a:xfrm>
            <a:off x="6669552" y="1398092"/>
            <a:ext cx="22396" cy="20372"/>
          </a:xfrm>
          <a:custGeom>
            <a:avLst/>
            <a:gdLst/>
            <a:ahLst/>
            <a:cxnLst/>
            <a:rect l="l" t="t" r="r" b="b"/>
            <a:pathLst>
              <a:path w="697" h="634" extrusionOk="0">
                <a:moveTo>
                  <a:pt x="634" y="444"/>
                </a:moveTo>
                <a:cubicBezTo>
                  <a:pt x="570" y="634"/>
                  <a:pt x="380" y="570"/>
                  <a:pt x="222" y="507"/>
                </a:cubicBezTo>
                <a:cubicBezTo>
                  <a:pt x="64" y="444"/>
                  <a:pt x="0" y="412"/>
                  <a:pt x="32" y="254"/>
                </a:cubicBezTo>
                <a:cubicBezTo>
                  <a:pt x="95" y="95"/>
                  <a:pt x="127" y="0"/>
                  <a:pt x="285" y="64"/>
                </a:cubicBezTo>
                <a:cubicBezTo>
                  <a:pt x="475" y="127"/>
                  <a:pt x="697" y="285"/>
                  <a:pt x="634" y="4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3B57FC-7B5B-A944-CF2C-8FA0E2464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6E004E-29FB-2374-3C3A-F6C179525C93}"/>
              </a:ext>
            </a:extLst>
          </p:cNvPr>
          <p:cNvSpPr txBox="1"/>
          <p:nvPr/>
        </p:nvSpPr>
        <p:spPr>
          <a:xfrm>
            <a:off x="459719" y="1338598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latin typeface="Fira Sans" panose="020B0503050000020004" pitchFamily="34" charset="0"/>
              </a:rPr>
              <a:t>ID 9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C3FF9B-54E6-BA39-7E11-BD1DDDE82807}"/>
              </a:ext>
            </a:extLst>
          </p:cNvPr>
          <p:cNvSpPr txBox="1"/>
          <p:nvPr/>
        </p:nvSpPr>
        <p:spPr>
          <a:xfrm>
            <a:off x="3750072" y="2589143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u="sng" dirty="0">
                <a:latin typeface="Fira Sans" panose="020B0503050000020004" pitchFamily="34" charset="0"/>
              </a:rPr>
              <a:t>USABILITY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30127D-A8DC-CAC9-167B-F1C9158B9B11}"/>
              </a:ext>
            </a:extLst>
          </p:cNvPr>
          <p:cNvSpPr txBox="1"/>
          <p:nvPr/>
        </p:nvSpPr>
        <p:spPr>
          <a:xfrm>
            <a:off x="7192896" y="1329911"/>
            <a:ext cx="118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latin typeface="Fira Sans" panose="020B0503050000020004" pitchFamily="34" charset="0"/>
              </a:rPr>
              <a:t>NEGATIVE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844371-913F-2AAC-E854-AA65BBB2B659}"/>
              </a:ext>
            </a:extLst>
          </p:cNvPr>
          <p:cNvSpPr txBox="1"/>
          <p:nvPr/>
        </p:nvSpPr>
        <p:spPr>
          <a:xfrm>
            <a:off x="6327630" y="13497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latin typeface="Fira Sans" panose="020B0503050000020004" pitchFamily="34" charset="0"/>
              </a:rPr>
              <a:t>ID 6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FCF6B1-5D72-D811-1793-269BB20C936B}"/>
              </a:ext>
            </a:extLst>
          </p:cNvPr>
          <p:cNvSpPr txBox="1"/>
          <p:nvPr/>
        </p:nvSpPr>
        <p:spPr>
          <a:xfrm>
            <a:off x="1268787" y="1322146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latin typeface="Fira Sans" panose="020B0503050000020004" pitchFamily="34" charset="0"/>
              </a:rPr>
              <a:t>POSITIVE</a:t>
            </a:r>
          </a:p>
        </p:txBody>
      </p:sp>
      <p:sp>
        <p:nvSpPr>
          <p:cNvPr id="6" name="Google Shape;5294;p43">
            <a:extLst>
              <a:ext uri="{FF2B5EF4-FFF2-40B4-BE49-F238E27FC236}">
                <a16:creationId xmlns:a16="http://schemas.microsoft.com/office/drawing/2014/main" id="{AEBB8862-F141-9D0B-6585-FA3416F83074}"/>
              </a:ext>
            </a:extLst>
          </p:cNvPr>
          <p:cNvSpPr txBox="1"/>
          <p:nvPr/>
        </p:nvSpPr>
        <p:spPr>
          <a:xfrm>
            <a:off x="801388" y="314114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Fira Sans Medium"/>
                <a:ea typeface="Fira Sans Medium"/>
                <a:cs typeface="Fira Sans Medium"/>
                <a:sym typeface="Fira Sans Medium"/>
              </a:rPr>
              <a:t>Word Cloud and Topic Selection</a:t>
            </a:r>
            <a:endParaRPr sz="32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0" name="Picture 9" descr="A picture containing text, font, screenshot&#10;&#10;Description automatically generated">
            <a:extLst>
              <a:ext uri="{FF2B5EF4-FFF2-40B4-BE49-F238E27FC236}">
                <a16:creationId xmlns:a16="http://schemas.microsoft.com/office/drawing/2014/main" id="{21D6E241-E933-53E6-C141-830DD4A11B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42" t="65277" r="48916"/>
          <a:stretch/>
        </p:blipFill>
        <p:spPr>
          <a:xfrm>
            <a:off x="55461" y="2049173"/>
            <a:ext cx="3346693" cy="2127458"/>
          </a:xfrm>
          <a:prstGeom prst="rect">
            <a:avLst/>
          </a:prstGeom>
        </p:spPr>
      </p:pic>
      <p:pic>
        <p:nvPicPr>
          <p:cNvPr id="12" name="Picture 11" descr="A picture containing text, font, screenshot&#10;&#10;Description automatically generated">
            <a:extLst>
              <a:ext uri="{FF2B5EF4-FFF2-40B4-BE49-F238E27FC236}">
                <a16:creationId xmlns:a16="http://schemas.microsoft.com/office/drawing/2014/main" id="{1993251C-20E8-5866-0FF3-E5B65D7CFF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22" t="31262" r="24661" b="32486"/>
          <a:stretch/>
        </p:blipFill>
        <p:spPr>
          <a:xfrm>
            <a:off x="5879435" y="2097203"/>
            <a:ext cx="3264565" cy="2203203"/>
          </a:xfrm>
          <a:prstGeom prst="rect">
            <a:avLst/>
          </a:prstGeom>
        </p:spPr>
      </p:pic>
      <p:sp>
        <p:nvSpPr>
          <p:cNvPr id="5156" name="Google Shape;5156;p43"/>
          <p:cNvSpPr/>
          <p:nvPr/>
        </p:nvSpPr>
        <p:spPr>
          <a:xfrm>
            <a:off x="3402154" y="1663593"/>
            <a:ext cx="2334426" cy="2334394"/>
          </a:xfrm>
          <a:custGeom>
            <a:avLst/>
            <a:gdLst/>
            <a:ahLst/>
            <a:cxnLst/>
            <a:rect l="l" t="t" r="r" b="b"/>
            <a:pathLst>
              <a:path w="72650" h="72649" extrusionOk="0">
                <a:moveTo>
                  <a:pt x="36325" y="349"/>
                </a:moveTo>
                <a:cubicBezTo>
                  <a:pt x="56150" y="349"/>
                  <a:pt x="72301" y="16500"/>
                  <a:pt x="72301" y="36325"/>
                </a:cubicBezTo>
                <a:cubicBezTo>
                  <a:pt x="72301" y="56149"/>
                  <a:pt x="56150" y="72300"/>
                  <a:pt x="36325" y="72300"/>
                </a:cubicBezTo>
                <a:cubicBezTo>
                  <a:pt x="16500" y="72300"/>
                  <a:pt x="349" y="56149"/>
                  <a:pt x="349" y="36325"/>
                </a:cubicBezTo>
                <a:cubicBezTo>
                  <a:pt x="349" y="16500"/>
                  <a:pt x="16500" y="349"/>
                  <a:pt x="36325" y="349"/>
                </a:cubicBezTo>
                <a:close/>
                <a:moveTo>
                  <a:pt x="36325" y="0"/>
                </a:moveTo>
                <a:cubicBezTo>
                  <a:pt x="31416" y="0"/>
                  <a:pt x="26666" y="982"/>
                  <a:pt x="22200" y="2851"/>
                </a:cubicBezTo>
                <a:cubicBezTo>
                  <a:pt x="17862" y="4687"/>
                  <a:pt x="13998" y="7316"/>
                  <a:pt x="10641" y="10641"/>
                </a:cubicBezTo>
                <a:cubicBezTo>
                  <a:pt x="7316" y="13966"/>
                  <a:pt x="4687" y="17862"/>
                  <a:pt x="2851" y="22200"/>
                </a:cubicBezTo>
                <a:cubicBezTo>
                  <a:pt x="982" y="26666"/>
                  <a:pt x="0" y="31416"/>
                  <a:pt x="0" y="36325"/>
                </a:cubicBezTo>
                <a:cubicBezTo>
                  <a:pt x="0" y="41233"/>
                  <a:pt x="982" y="45984"/>
                  <a:pt x="2851" y="50449"/>
                </a:cubicBezTo>
                <a:cubicBezTo>
                  <a:pt x="4687" y="54787"/>
                  <a:pt x="7316" y="58683"/>
                  <a:pt x="10641" y="62008"/>
                </a:cubicBezTo>
                <a:cubicBezTo>
                  <a:pt x="13966" y="65333"/>
                  <a:pt x="17862" y="67962"/>
                  <a:pt x="22200" y="69799"/>
                </a:cubicBezTo>
                <a:cubicBezTo>
                  <a:pt x="26666" y="71667"/>
                  <a:pt x="31416" y="72649"/>
                  <a:pt x="36325" y="72649"/>
                </a:cubicBezTo>
                <a:cubicBezTo>
                  <a:pt x="41234" y="72649"/>
                  <a:pt x="45984" y="71667"/>
                  <a:pt x="50449" y="69799"/>
                </a:cubicBezTo>
                <a:cubicBezTo>
                  <a:pt x="54788" y="67962"/>
                  <a:pt x="58683" y="65333"/>
                  <a:pt x="62008" y="62008"/>
                </a:cubicBezTo>
                <a:cubicBezTo>
                  <a:pt x="65334" y="58683"/>
                  <a:pt x="67962" y="54787"/>
                  <a:pt x="69799" y="50449"/>
                </a:cubicBezTo>
                <a:cubicBezTo>
                  <a:pt x="71667" y="45984"/>
                  <a:pt x="72649" y="41233"/>
                  <a:pt x="72649" y="36325"/>
                </a:cubicBezTo>
                <a:cubicBezTo>
                  <a:pt x="72649" y="31416"/>
                  <a:pt x="71667" y="26666"/>
                  <a:pt x="69799" y="22200"/>
                </a:cubicBezTo>
                <a:cubicBezTo>
                  <a:pt x="67962" y="17862"/>
                  <a:pt x="65334" y="13966"/>
                  <a:pt x="62008" y="10641"/>
                </a:cubicBezTo>
                <a:cubicBezTo>
                  <a:pt x="58683" y="7316"/>
                  <a:pt x="54788" y="4687"/>
                  <a:pt x="50449" y="2851"/>
                </a:cubicBezTo>
                <a:cubicBezTo>
                  <a:pt x="45984" y="982"/>
                  <a:pt x="41234" y="0"/>
                  <a:pt x="36325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3200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p30"/>
          <p:cNvSpPr/>
          <p:nvPr/>
        </p:nvSpPr>
        <p:spPr>
          <a:xfrm>
            <a:off x="845709" y="3298429"/>
            <a:ext cx="7598702" cy="67760"/>
          </a:xfrm>
          <a:custGeom>
            <a:avLst/>
            <a:gdLst/>
            <a:ahLst/>
            <a:cxnLst/>
            <a:rect l="l" t="t" r="r" b="b"/>
            <a:pathLst>
              <a:path w="248730" h="2218" extrusionOk="0">
                <a:moveTo>
                  <a:pt x="0" y="1"/>
                </a:moveTo>
                <a:lnTo>
                  <a:pt x="0" y="2218"/>
                </a:lnTo>
                <a:lnTo>
                  <a:pt x="248729" y="2218"/>
                </a:lnTo>
                <a:lnTo>
                  <a:pt x="248729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1" name="Google Shape;2591;p30"/>
          <p:cNvSpPr/>
          <p:nvPr/>
        </p:nvSpPr>
        <p:spPr>
          <a:xfrm>
            <a:off x="710250" y="3253949"/>
            <a:ext cx="157730" cy="158677"/>
          </a:xfrm>
          <a:custGeom>
            <a:avLst/>
            <a:gdLst/>
            <a:ahLst/>
            <a:cxnLst/>
            <a:rect l="l" t="t" r="r" b="b"/>
            <a:pathLst>
              <a:path w="5163" h="5194" extrusionOk="0">
                <a:moveTo>
                  <a:pt x="2566" y="0"/>
                </a:moveTo>
                <a:cubicBezTo>
                  <a:pt x="1141" y="0"/>
                  <a:pt x="1" y="1172"/>
                  <a:pt x="1" y="2597"/>
                </a:cubicBezTo>
                <a:cubicBezTo>
                  <a:pt x="1" y="4022"/>
                  <a:pt x="1141" y="5194"/>
                  <a:pt x="2566" y="5194"/>
                </a:cubicBezTo>
                <a:cubicBezTo>
                  <a:pt x="4023" y="5194"/>
                  <a:pt x="5163" y="4022"/>
                  <a:pt x="5163" y="2597"/>
                </a:cubicBezTo>
                <a:cubicBezTo>
                  <a:pt x="5163" y="1172"/>
                  <a:pt x="4023" y="0"/>
                  <a:pt x="2566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2" name="Google Shape;2592;p30"/>
          <p:cNvSpPr/>
          <p:nvPr/>
        </p:nvSpPr>
        <p:spPr>
          <a:xfrm>
            <a:off x="8369868" y="3253949"/>
            <a:ext cx="157730" cy="158677"/>
          </a:xfrm>
          <a:custGeom>
            <a:avLst/>
            <a:gdLst/>
            <a:ahLst/>
            <a:cxnLst/>
            <a:rect l="l" t="t" r="r" b="b"/>
            <a:pathLst>
              <a:path w="5163" h="5194" extrusionOk="0">
                <a:moveTo>
                  <a:pt x="2598" y="0"/>
                </a:moveTo>
                <a:cubicBezTo>
                  <a:pt x="1141" y="0"/>
                  <a:pt x="1" y="1172"/>
                  <a:pt x="1" y="2597"/>
                </a:cubicBezTo>
                <a:cubicBezTo>
                  <a:pt x="1" y="4022"/>
                  <a:pt x="1141" y="5194"/>
                  <a:pt x="2598" y="5194"/>
                </a:cubicBezTo>
                <a:cubicBezTo>
                  <a:pt x="4023" y="5194"/>
                  <a:pt x="5163" y="4022"/>
                  <a:pt x="5163" y="2597"/>
                </a:cubicBezTo>
                <a:cubicBezTo>
                  <a:pt x="5163" y="1172"/>
                  <a:pt x="4023" y="0"/>
                  <a:pt x="2598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30"/>
          <p:cNvSpPr/>
          <p:nvPr/>
        </p:nvSpPr>
        <p:spPr>
          <a:xfrm>
            <a:off x="1611964" y="3232655"/>
            <a:ext cx="200286" cy="200286"/>
          </a:xfrm>
          <a:custGeom>
            <a:avLst/>
            <a:gdLst/>
            <a:ahLst/>
            <a:cxnLst/>
            <a:rect l="l" t="t" r="r" b="b"/>
            <a:pathLst>
              <a:path w="6556" h="6556" extrusionOk="0">
                <a:moveTo>
                  <a:pt x="3294" y="0"/>
                </a:moveTo>
                <a:cubicBezTo>
                  <a:pt x="1489" y="0"/>
                  <a:pt x="0" y="1489"/>
                  <a:pt x="0" y="3294"/>
                </a:cubicBezTo>
                <a:cubicBezTo>
                  <a:pt x="0" y="5099"/>
                  <a:pt x="1489" y="6556"/>
                  <a:pt x="3294" y="6556"/>
                </a:cubicBezTo>
                <a:cubicBezTo>
                  <a:pt x="5099" y="6556"/>
                  <a:pt x="6556" y="5099"/>
                  <a:pt x="6556" y="3294"/>
                </a:cubicBezTo>
                <a:cubicBezTo>
                  <a:pt x="6556" y="1489"/>
                  <a:pt x="5099" y="0"/>
                  <a:pt x="32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30"/>
          <p:cNvSpPr/>
          <p:nvPr/>
        </p:nvSpPr>
        <p:spPr>
          <a:xfrm>
            <a:off x="1622595" y="3253460"/>
            <a:ext cx="179023" cy="159257"/>
          </a:xfrm>
          <a:custGeom>
            <a:avLst/>
            <a:gdLst/>
            <a:ahLst/>
            <a:cxnLst/>
            <a:rect l="l" t="t" r="r" b="b"/>
            <a:pathLst>
              <a:path w="5860" h="5213" extrusionOk="0">
                <a:moveTo>
                  <a:pt x="2957" y="1"/>
                </a:moveTo>
                <a:cubicBezTo>
                  <a:pt x="2680" y="1"/>
                  <a:pt x="2399" y="47"/>
                  <a:pt x="2123" y="143"/>
                </a:cubicBezTo>
                <a:cubicBezTo>
                  <a:pt x="761" y="586"/>
                  <a:pt x="1" y="2043"/>
                  <a:pt x="476" y="3436"/>
                </a:cubicBezTo>
                <a:cubicBezTo>
                  <a:pt x="831" y="4528"/>
                  <a:pt x="1859" y="5213"/>
                  <a:pt x="2954" y="5213"/>
                </a:cubicBezTo>
                <a:cubicBezTo>
                  <a:pt x="3224" y="5213"/>
                  <a:pt x="3499" y="5171"/>
                  <a:pt x="3769" y="5083"/>
                </a:cubicBezTo>
                <a:cubicBezTo>
                  <a:pt x="5131" y="4640"/>
                  <a:pt x="5859" y="3151"/>
                  <a:pt x="5416" y="1790"/>
                </a:cubicBezTo>
                <a:cubicBezTo>
                  <a:pt x="5063" y="704"/>
                  <a:pt x="4045" y="1"/>
                  <a:pt x="2957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5" name="Google Shape;2595;p30"/>
          <p:cNvSpPr/>
          <p:nvPr/>
        </p:nvSpPr>
        <p:spPr>
          <a:xfrm>
            <a:off x="1627453" y="3281993"/>
            <a:ext cx="162557" cy="130693"/>
          </a:xfrm>
          <a:custGeom>
            <a:avLst/>
            <a:gdLst/>
            <a:ahLst/>
            <a:cxnLst/>
            <a:rect l="l" t="t" r="r" b="b"/>
            <a:pathLst>
              <a:path w="5321" h="4278" extrusionOk="0">
                <a:moveTo>
                  <a:pt x="760" y="1"/>
                </a:moveTo>
                <a:cubicBezTo>
                  <a:pt x="190" y="729"/>
                  <a:pt x="0" y="1711"/>
                  <a:pt x="380" y="2629"/>
                </a:cubicBezTo>
                <a:cubicBezTo>
                  <a:pt x="789" y="3663"/>
                  <a:pt x="1745" y="4277"/>
                  <a:pt x="2778" y="4277"/>
                </a:cubicBezTo>
                <a:cubicBezTo>
                  <a:pt x="3106" y="4277"/>
                  <a:pt x="3441" y="4215"/>
                  <a:pt x="3769" y="4086"/>
                </a:cubicBezTo>
                <a:cubicBezTo>
                  <a:pt x="4560" y="3769"/>
                  <a:pt x="5130" y="3104"/>
                  <a:pt x="5320" y="2312"/>
                </a:cubicBezTo>
                <a:lnTo>
                  <a:pt x="5320" y="2312"/>
                </a:lnTo>
                <a:cubicBezTo>
                  <a:pt x="5035" y="2629"/>
                  <a:pt x="4687" y="2914"/>
                  <a:pt x="4275" y="3072"/>
                </a:cubicBezTo>
                <a:cubicBezTo>
                  <a:pt x="3954" y="3203"/>
                  <a:pt x="3622" y="3264"/>
                  <a:pt x="3295" y="3264"/>
                </a:cubicBezTo>
                <a:cubicBezTo>
                  <a:pt x="2268" y="3264"/>
                  <a:pt x="1295" y="2656"/>
                  <a:pt x="887" y="1647"/>
                </a:cubicBezTo>
                <a:cubicBezTo>
                  <a:pt x="665" y="1109"/>
                  <a:pt x="633" y="539"/>
                  <a:pt x="760" y="1"/>
                </a:cubicBez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4" name="Google Shape;2604;p30"/>
          <p:cNvSpPr/>
          <p:nvPr/>
        </p:nvSpPr>
        <p:spPr>
          <a:xfrm>
            <a:off x="1668084" y="3518053"/>
            <a:ext cx="70632" cy="71640"/>
          </a:xfrm>
          <a:custGeom>
            <a:avLst/>
            <a:gdLst/>
            <a:ahLst/>
            <a:cxnLst/>
            <a:rect l="l" t="t" r="r" b="b"/>
            <a:pathLst>
              <a:path w="2312" h="2345" extrusionOk="0">
                <a:moveTo>
                  <a:pt x="1172" y="1"/>
                </a:moveTo>
                <a:cubicBezTo>
                  <a:pt x="507" y="1"/>
                  <a:pt x="0" y="539"/>
                  <a:pt x="0" y="1173"/>
                </a:cubicBezTo>
                <a:cubicBezTo>
                  <a:pt x="0" y="1806"/>
                  <a:pt x="507" y="2344"/>
                  <a:pt x="1172" y="2344"/>
                </a:cubicBezTo>
                <a:cubicBezTo>
                  <a:pt x="1805" y="2344"/>
                  <a:pt x="2312" y="1806"/>
                  <a:pt x="2312" y="1173"/>
                </a:cubicBezTo>
                <a:cubicBezTo>
                  <a:pt x="2312" y="539"/>
                  <a:pt x="1805" y="1"/>
                  <a:pt x="1172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5" name="Google Shape;2605;p30"/>
          <p:cNvSpPr/>
          <p:nvPr/>
        </p:nvSpPr>
        <p:spPr>
          <a:xfrm>
            <a:off x="1668084" y="3676730"/>
            <a:ext cx="70632" cy="70662"/>
          </a:xfrm>
          <a:custGeom>
            <a:avLst/>
            <a:gdLst/>
            <a:ahLst/>
            <a:cxnLst/>
            <a:rect l="l" t="t" r="r" b="b"/>
            <a:pathLst>
              <a:path w="2312" h="2313" extrusionOk="0">
                <a:moveTo>
                  <a:pt x="1172" y="1"/>
                </a:moveTo>
                <a:cubicBezTo>
                  <a:pt x="507" y="1"/>
                  <a:pt x="0" y="507"/>
                  <a:pt x="0" y="1172"/>
                </a:cubicBezTo>
                <a:cubicBezTo>
                  <a:pt x="0" y="1806"/>
                  <a:pt x="507" y="2312"/>
                  <a:pt x="1172" y="2312"/>
                </a:cubicBezTo>
                <a:cubicBezTo>
                  <a:pt x="1805" y="2312"/>
                  <a:pt x="2312" y="1806"/>
                  <a:pt x="2312" y="1172"/>
                </a:cubicBezTo>
                <a:cubicBezTo>
                  <a:pt x="2312" y="507"/>
                  <a:pt x="1805" y="1"/>
                  <a:pt x="1172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6" name="Google Shape;2606;p30"/>
          <p:cNvSpPr/>
          <p:nvPr/>
        </p:nvSpPr>
        <p:spPr>
          <a:xfrm>
            <a:off x="1668084" y="3834429"/>
            <a:ext cx="70632" cy="71640"/>
          </a:xfrm>
          <a:custGeom>
            <a:avLst/>
            <a:gdLst/>
            <a:ahLst/>
            <a:cxnLst/>
            <a:rect l="l" t="t" r="r" b="b"/>
            <a:pathLst>
              <a:path w="2312" h="2345" extrusionOk="0">
                <a:moveTo>
                  <a:pt x="1172" y="1"/>
                </a:moveTo>
                <a:cubicBezTo>
                  <a:pt x="507" y="1"/>
                  <a:pt x="0" y="539"/>
                  <a:pt x="0" y="1172"/>
                </a:cubicBezTo>
                <a:cubicBezTo>
                  <a:pt x="0" y="1806"/>
                  <a:pt x="507" y="2344"/>
                  <a:pt x="1172" y="2344"/>
                </a:cubicBezTo>
                <a:cubicBezTo>
                  <a:pt x="1805" y="2344"/>
                  <a:pt x="2312" y="1806"/>
                  <a:pt x="2312" y="1172"/>
                </a:cubicBezTo>
                <a:cubicBezTo>
                  <a:pt x="2312" y="539"/>
                  <a:pt x="1805" y="1"/>
                  <a:pt x="1172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4" name="Google Shape;2634;p30"/>
          <p:cNvSpPr/>
          <p:nvPr/>
        </p:nvSpPr>
        <p:spPr>
          <a:xfrm>
            <a:off x="3463722" y="3244234"/>
            <a:ext cx="228361" cy="207801"/>
          </a:xfrm>
          <a:custGeom>
            <a:avLst/>
            <a:gdLst/>
            <a:ahLst/>
            <a:cxnLst/>
            <a:rect l="l" t="t" r="r" b="b"/>
            <a:pathLst>
              <a:path w="7475" h="6802" extrusionOk="0">
                <a:moveTo>
                  <a:pt x="3728" y="1"/>
                </a:moveTo>
                <a:cubicBezTo>
                  <a:pt x="2186" y="1"/>
                  <a:pt x="796" y="1057"/>
                  <a:pt x="444" y="2598"/>
                </a:cubicBezTo>
                <a:cubicBezTo>
                  <a:pt x="1" y="4435"/>
                  <a:pt x="1141" y="6272"/>
                  <a:pt x="2946" y="6715"/>
                </a:cubicBezTo>
                <a:cubicBezTo>
                  <a:pt x="3204" y="6773"/>
                  <a:pt x="3463" y="6801"/>
                  <a:pt x="3717" y="6801"/>
                </a:cubicBezTo>
                <a:cubicBezTo>
                  <a:pt x="5271" y="6801"/>
                  <a:pt x="6678" y="5760"/>
                  <a:pt x="7031" y="4182"/>
                </a:cubicBezTo>
                <a:cubicBezTo>
                  <a:pt x="7475" y="2345"/>
                  <a:pt x="6335" y="508"/>
                  <a:pt x="4530" y="97"/>
                </a:cubicBezTo>
                <a:cubicBezTo>
                  <a:pt x="4261" y="32"/>
                  <a:pt x="3993" y="1"/>
                  <a:pt x="37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5" name="Google Shape;2635;p30"/>
          <p:cNvSpPr/>
          <p:nvPr/>
        </p:nvSpPr>
        <p:spPr>
          <a:xfrm>
            <a:off x="3486970" y="3265160"/>
            <a:ext cx="181895" cy="165275"/>
          </a:xfrm>
          <a:custGeom>
            <a:avLst/>
            <a:gdLst/>
            <a:ahLst/>
            <a:cxnLst/>
            <a:rect l="l" t="t" r="r" b="b"/>
            <a:pathLst>
              <a:path w="5954" h="5410" extrusionOk="0">
                <a:moveTo>
                  <a:pt x="2940" y="1"/>
                </a:moveTo>
                <a:cubicBezTo>
                  <a:pt x="1718" y="1"/>
                  <a:pt x="614" y="829"/>
                  <a:pt x="317" y="2072"/>
                </a:cubicBezTo>
                <a:cubicBezTo>
                  <a:pt x="0" y="3528"/>
                  <a:pt x="887" y="4985"/>
                  <a:pt x="2344" y="5334"/>
                </a:cubicBezTo>
                <a:cubicBezTo>
                  <a:pt x="2557" y="5385"/>
                  <a:pt x="2771" y="5409"/>
                  <a:pt x="2982" y="5409"/>
                </a:cubicBezTo>
                <a:cubicBezTo>
                  <a:pt x="4204" y="5409"/>
                  <a:pt x="5308" y="4581"/>
                  <a:pt x="5605" y="3338"/>
                </a:cubicBezTo>
                <a:cubicBezTo>
                  <a:pt x="5954" y="1882"/>
                  <a:pt x="5035" y="425"/>
                  <a:pt x="3579" y="77"/>
                </a:cubicBezTo>
                <a:cubicBezTo>
                  <a:pt x="3365" y="25"/>
                  <a:pt x="3151" y="1"/>
                  <a:pt x="2940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6" name="Google Shape;2636;p30"/>
          <p:cNvSpPr/>
          <p:nvPr/>
        </p:nvSpPr>
        <p:spPr>
          <a:xfrm>
            <a:off x="3489872" y="3295527"/>
            <a:ext cx="168361" cy="135367"/>
          </a:xfrm>
          <a:custGeom>
            <a:avLst/>
            <a:gdLst/>
            <a:ahLst/>
            <a:cxnLst/>
            <a:rect l="l" t="t" r="r" b="b"/>
            <a:pathLst>
              <a:path w="5511" h="4431" extrusionOk="0">
                <a:moveTo>
                  <a:pt x="792" y="1"/>
                </a:moveTo>
                <a:lnTo>
                  <a:pt x="792" y="1"/>
                </a:lnTo>
                <a:cubicBezTo>
                  <a:pt x="190" y="729"/>
                  <a:pt x="0" y="1774"/>
                  <a:pt x="380" y="2724"/>
                </a:cubicBezTo>
                <a:cubicBezTo>
                  <a:pt x="792" y="3791"/>
                  <a:pt x="1817" y="4431"/>
                  <a:pt x="2899" y="4431"/>
                </a:cubicBezTo>
                <a:cubicBezTo>
                  <a:pt x="3231" y="4431"/>
                  <a:pt x="3568" y="4371"/>
                  <a:pt x="3895" y="4245"/>
                </a:cubicBezTo>
                <a:cubicBezTo>
                  <a:pt x="4719" y="3896"/>
                  <a:pt x="5289" y="3200"/>
                  <a:pt x="5510" y="2376"/>
                </a:cubicBezTo>
                <a:lnTo>
                  <a:pt x="5510" y="2376"/>
                </a:lnTo>
                <a:cubicBezTo>
                  <a:pt x="5225" y="2724"/>
                  <a:pt x="4845" y="3010"/>
                  <a:pt x="4402" y="3168"/>
                </a:cubicBezTo>
                <a:cubicBezTo>
                  <a:pt x="4071" y="3306"/>
                  <a:pt x="3727" y="3372"/>
                  <a:pt x="3388" y="3372"/>
                </a:cubicBezTo>
                <a:cubicBezTo>
                  <a:pt x="2331" y="3372"/>
                  <a:pt x="1318" y="2734"/>
                  <a:pt x="887" y="1679"/>
                </a:cubicBezTo>
                <a:cubicBezTo>
                  <a:pt x="665" y="1109"/>
                  <a:pt x="633" y="539"/>
                  <a:pt x="792" y="1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8" name="Google Shape;2638;p30"/>
          <p:cNvSpPr/>
          <p:nvPr/>
        </p:nvSpPr>
        <p:spPr>
          <a:xfrm>
            <a:off x="3548864" y="2765362"/>
            <a:ext cx="70662" cy="70662"/>
          </a:xfrm>
          <a:custGeom>
            <a:avLst/>
            <a:gdLst/>
            <a:ahLst/>
            <a:cxnLst/>
            <a:rect l="l" t="t" r="r" b="b"/>
            <a:pathLst>
              <a:path w="2313" h="2313" extrusionOk="0">
                <a:moveTo>
                  <a:pt x="1173" y="0"/>
                </a:moveTo>
                <a:cubicBezTo>
                  <a:pt x="508" y="0"/>
                  <a:pt x="1" y="507"/>
                  <a:pt x="1" y="1172"/>
                </a:cubicBezTo>
                <a:cubicBezTo>
                  <a:pt x="1" y="1806"/>
                  <a:pt x="508" y="2312"/>
                  <a:pt x="1173" y="2312"/>
                </a:cubicBezTo>
                <a:cubicBezTo>
                  <a:pt x="1806" y="2312"/>
                  <a:pt x="2313" y="1806"/>
                  <a:pt x="2313" y="1172"/>
                </a:cubicBezTo>
                <a:cubicBezTo>
                  <a:pt x="2313" y="507"/>
                  <a:pt x="1806" y="0"/>
                  <a:pt x="1173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9" name="Google Shape;2639;p30"/>
          <p:cNvSpPr/>
          <p:nvPr/>
        </p:nvSpPr>
        <p:spPr>
          <a:xfrm>
            <a:off x="3548864" y="2923062"/>
            <a:ext cx="70662" cy="71609"/>
          </a:xfrm>
          <a:custGeom>
            <a:avLst/>
            <a:gdLst/>
            <a:ahLst/>
            <a:cxnLst/>
            <a:rect l="l" t="t" r="r" b="b"/>
            <a:pathLst>
              <a:path w="2313" h="2344" extrusionOk="0">
                <a:moveTo>
                  <a:pt x="1173" y="0"/>
                </a:moveTo>
                <a:cubicBezTo>
                  <a:pt x="508" y="0"/>
                  <a:pt x="1" y="539"/>
                  <a:pt x="1" y="1172"/>
                </a:cubicBezTo>
                <a:cubicBezTo>
                  <a:pt x="1" y="1806"/>
                  <a:pt x="508" y="2344"/>
                  <a:pt x="1173" y="2344"/>
                </a:cubicBezTo>
                <a:cubicBezTo>
                  <a:pt x="1806" y="2344"/>
                  <a:pt x="2313" y="1806"/>
                  <a:pt x="2313" y="1172"/>
                </a:cubicBezTo>
                <a:cubicBezTo>
                  <a:pt x="2313" y="539"/>
                  <a:pt x="1806" y="0"/>
                  <a:pt x="1173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0" name="Google Shape;2640;p30"/>
          <p:cNvSpPr/>
          <p:nvPr/>
        </p:nvSpPr>
        <p:spPr>
          <a:xfrm>
            <a:off x="3548864" y="3081738"/>
            <a:ext cx="70662" cy="70632"/>
          </a:xfrm>
          <a:custGeom>
            <a:avLst/>
            <a:gdLst/>
            <a:ahLst/>
            <a:cxnLst/>
            <a:rect l="l" t="t" r="r" b="b"/>
            <a:pathLst>
              <a:path w="2313" h="2312" extrusionOk="0">
                <a:moveTo>
                  <a:pt x="1173" y="0"/>
                </a:moveTo>
                <a:cubicBezTo>
                  <a:pt x="508" y="0"/>
                  <a:pt x="1" y="507"/>
                  <a:pt x="1" y="1172"/>
                </a:cubicBezTo>
                <a:cubicBezTo>
                  <a:pt x="1" y="1805"/>
                  <a:pt x="508" y="2312"/>
                  <a:pt x="1173" y="2312"/>
                </a:cubicBezTo>
                <a:cubicBezTo>
                  <a:pt x="1806" y="2312"/>
                  <a:pt x="2313" y="1805"/>
                  <a:pt x="2313" y="1172"/>
                </a:cubicBezTo>
                <a:cubicBezTo>
                  <a:pt x="2313" y="507"/>
                  <a:pt x="1806" y="0"/>
                  <a:pt x="1173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1" name="Google Shape;2641;p30"/>
          <p:cNvSpPr/>
          <p:nvPr/>
        </p:nvSpPr>
        <p:spPr>
          <a:xfrm>
            <a:off x="5333901" y="3223948"/>
            <a:ext cx="215775" cy="215775"/>
          </a:xfrm>
          <a:custGeom>
            <a:avLst/>
            <a:gdLst/>
            <a:ahLst/>
            <a:cxnLst/>
            <a:rect l="l" t="t" r="r" b="b"/>
            <a:pathLst>
              <a:path w="7063" h="7063" extrusionOk="0">
                <a:moveTo>
                  <a:pt x="3547" y="0"/>
                </a:moveTo>
                <a:cubicBezTo>
                  <a:pt x="1584" y="0"/>
                  <a:pt x="0" y="1584"/>
                  <a:pt x="0" y="3516"/>
                </a:cubicBezTo>
                <a:cubicBezTo>
                  <a:pt x="0" y="5479"/>
                  <a:pt x="1584" y="7063"/>
                  <a:pt x="3547" y="7063"/>
                </a:cubicBezTo>
                <a:cubicBezTo>
                  <a:pt x="5479" y="7063"/>
                  <a:pt x="7062" y="5479"/>
                  <a:pt x="7062" y="3516"/>
                </a:cubicBezTo>
                <a:cubicBezTo>
                  <a:pt x="7062" y="1584"/>
                  <a:pt x="5479" y="0"/>
                  <a:pt x="35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2" name="Google Shape;2642;p30"/>
          <p:cNvSpPr/>
          <p:nvPr/>
        </p:nvSpPr>
        <p:spPr>
          <a:xfrm>
            <a:off x="5356141" y="3245242"/>
            <a:ext cx="171294" cy="172241"/>
          </a:xfrm>
          <a:custGeom>
            <a:avLst/>
            <a:gdLst/>
            <a:ahLst/>
            <a:cxnLst/>
            <a:rect l="l" t="t" r="r" b="b"/>
            <a:pathLst>
              <a:path w="5607" h="5638" extrusionOk="0">
                <a:moveTo>
                  <a:pt x="2819" y="0"/>
                </a:moveTo>
                <a:cubicBezTo>
                  <a:pt x="1236" y="0"/>
                  <a:pt x="1" y="1267"/>
                  <a:pt x="1" y="2819"/>
                </a:cubicBezTo>
                <a:cubicBezTo>
                  <a:pt x="1" y="4370"/>
                  <a:pt x="1236" y="5637"/>
                  <a:pt x="2819" y="5637"/>
                </a:cubicBezTo>
                <a:cubicBezTo>
                  <a:pt x="4371" y="5637"/>
                  <a:pt x="5606" y="4370"/>
                  <a:pt x="5606" y="2819"/>
                </a:cubicBezTo>
                <a:cubicBezTo>
                  <a:pt x="5606" y="1267"/>
                  <a:pt x="4371" y="0"/>
                  <a:pt x="2819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3" name="Google Shape;2643;p30"/>
          <p:cNvSpPr/>
          <p:nvPr/>
        </p:nvSpPr>
        <p:spPr>
          <a:xfrm>
            <a:off x="5350337" y="3277167"/>
            <a:ext cx="175143" cy="140561"/>
          </a:xfrm>
          <a:custGeom>
            <a:avLst/>
            <a:gdLst/>
            <a:ahLst/>
            <a:cxnLst/>
            <a:rect l="l" t="t" r="r" b="b"/>
            <a:pathLst>
              <a:path w="5733" h="4601" extrusionOk="0">
                <a:moveTo>
                  <a:pt x="824" y="0"/>
                </a:moveTo>
                <a:lnTo>
                  <a:pt x="824" y="0"/>
                </a:lnTo>
                <a:cubicBezTo>
                  <a:pt x="191" y="760"/>
                  <a:pt x="1" y="1837"/>
                  <a:pt x="381" y="2819"/>
                </a:cubicBezTo>
                <a:cubicBezTo>
                  <a:pt x="816" y="3932"/>
                  <a:pt x="1880" y="4601"/>
                  <a:pt x="3007" y="4601"/>
                </a:cubicBezTo>
                <a:cubicBezTo>
                  <a:pt x="3356" y="4601"/>
                  <a:pt x="3710" y="4537"/>
                  <a:pt x="4054" y="4402"/>
                </a:cubicBezTo>
                <a:cubicBezTo>
                  <a:pt x="4909" y="4054"/>
                  <a:pt x="5511" y="3325"/>
                  <a:pt x="5733" y="2470"/>
                </a:cubicBezTo>
                <a:lnTo>
                  <a:pt x="5733" y="2470"/>
                </a:lnTo>
                <a:cubicBezTo>
                  <a:pt x="5416" y="2819"/>
                  <a:pt x="5036" y="3135"/>
                  <a:pt x="4593" y="3294"/>
                </a:cubicBezTo>
                <a:cubicBezTo>
                  <a:pt x="4251" y="3438"/>
                  <a:pt x="3896" y="3506"/>
                  <a:pt x="3547" y="3506"/>
                </a:cubicBezTo>
                <a:cubicBezTo>
                  <a:pt x="2439" y="3506"/>
                  <a:pt x="1384" y="2825"/>
                  <a:pt x="951" y="1742"/>
                </a:cubicBezTo>
                <a:cubicBezTo>
                  <a:pt x="697" y="1172"/>
                  <a:pt x="666" y="570"/>
                  <a:pt x="824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4" name="Google Shape;2644;p30"/>
          <p:cNvSpPr/>
          <p:nvPr/>
        </p:nvSpPr>
        <p:spPr>
          <a:xfrm>
            <a:off x="5403555" y="3518053"/>
            <a:ext cx="71609" cy="71640"/>
          </a:xfrm>
          <a:custGeom>
            <a:avLst/>
            <a:gdLst/>
            <a:ahLst/>
            <a:cxnLst/>
            <a:rect l="l" t="t" r="r" b="b"/>
            <a:pathLst>
              <a:path w="2344" h="2345" extrusionOk="0">
                <a:moveTo>
                  <a:pt x="1172" y="1"/>
                </a:moveTo>
                <a:cubicBezTo>
                  <a:pt x="539" y="1"/>
                  <a:pt x="0" y="539"/>
                  <a:pt x="0" y="1173"/>
                </a:cubicBezTo>
                <a:cubicBezTo>
                  <a:pt x="0" y="1806"/>
                  <a:pt x="539" y="2344"/>
                  <a:pt x="1172" y="2344"/>
                </a:cubicBezTo>
                <a:cubicBezTo>
                  <a:pt x="1806" y="2344"/>
                  <a:pt x="2344" y="1806"/>
                  <a:pt x="2344" y="1173"/>
                </a:cubicBezTo>
                <a:cubicBezTo>
                  <a:pt x="2344" y="539"/>
                  <a:pt x="1806" y="1"/>
                  <a:pt x="1172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5" name="Google Shape;2645;p30"/>
          <p:cNvSpPr/>
          <p:nvPr/>
        </p:nvSpPr>
        <p:spPr>
          <a:xfrm>
            <a:off x="5403555" y="3676730"/>
            <a:ext cx="71609" cy="70662"/>
          </a:xfrm>
          <a:custGeom>
            <a:avLst/>
            <a:gdLst/>
            <a:ahLst/>
            <a:cxnLst/>
            <a:rect l="l" t="t" r="r" b="b"/>
            <a:pathLst>
              <a:path w="2344" h="2313" extrusionOk="0">
                <a:moveTo>
                  <a:pt x="1172" y="1"/>
                </a:moveTo>
                <a:cubicBezTo>
                  <a:pt x="539" y="1"/>
                  <a:pt x="0" y="507"/>
                  <a:pt x="0" y="1172"/>
                </a:cubicBezTo>
                <a:cubicBezTo>
                  <a:pt x="0" y="1806"/>
                  <a:pt x="539" y="2312"/>
                  <a:pt x="1172" y="2312"/>
                </a:cubicBezTo>
                <a:cubicBezTo>
                  <a:pt x="1806" y="2312"/>
                  <a:pt x="2344" y="1806"/>
                  <a:pt x="2344" y="1172"/>
                </a:cubicBezTo>
                <a:cubicBezTo>
                  <a:pt x="2344" y="507"/>
                  <a:pt x="1806" y="1"/>
                  <a:pt x="1172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6" name="Google Shape;2646;p30"/>
          <p:cNvSpPr/>
          <p:nvPr/>
        </p:nvSpPr>
        <p:spPr>
          <a:xfrm>
            <a:off x="5403555" y="3834429"/>
            <a:ext cx="71609" cy="71640"/>
          </a:xfrm>
          <a:custGeom>
            <a:avLst/>
            <a:gdLst/>
            <a:ahLst/>
            <a:cxnLst/>
            <a:rect l="l" t="t" r="r" b="b"/>
            <a:pathLst>
              <a:path w="2344" h="2345" extrusionOk="0">
                <a:moveTo>
                  <a:pt x="1172" y="1"/>
                </a:moveTo>
                <a:cubicBezTo>
                  <a:pt x="539" y="1"/>
                  <a:pt x="0" y="539"/>
                  <a:pt x="0" y="1172"/>
                </a:cubicBezTo>
                <a:cubicBezTo>
                  <a:pt x="0" y="1806"/>
                  <a:pt x="539" y="2344"/>
                  <a:pt x="1172" y="2344"/>
                </a:cubicBezTo>
                <a:cubicBezTo>
                  <a:pt x="1806" y="2344"/>
                  <a:pt x="2344" y="1806"/>
                  <a:pt x="2344" y="1172"/>
                </a:cubicBezTo>
                <a:cubicBezTo>
                  <a:pt x="2344" y="539"/>
                  <a:pt x="1806" y="1"/>
                  <a:pt x="1172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8" name="Google Shape;2648;p30"/>
          <p:cNvSpPr/>
          <p:nvPr/>
        </p:nvSpPr>
        <p:spPr>
          <a:xfrm>
            <a:off x="7195343" y="3223948"/>
            <a:ext cx="224481" cy="224481"/>
          </a:xfrm>
          <a:custGeom>
            <a:avLst/>
            <a:gdLst/>
            <a:ahLst/>
            <a:cxnLst/>
            <a:rect l="l" t="t" r="r" b="b"/>
            <a:pathLst>
              <a:path w="7348" h="7348" extrusionOk="0">
                <a:moveTo>
                  <a:pt x="3674" y="0"/>
                </a:moveTo>
                <a:cubicBezTo>
                  <a:pt x="1647" y="0"/>
                  <a:pt x="1" y="1647"/>
                  <a:pt x="1" y="3674"/>
                </a:cubicBezTo>
                <a:cubicBezTo>
                  <a:pt x="1" y="5701"/>
                  <a:pt x="1647" y="7348"/>
                  <a:pt x="3674" y="7348"/>
                </a:cubicBezTo>
                <a:cubicBezTo>
                  <a:pt x="5701" y="7348"/>
                  <a:pt x="7348" y="5701"/>
                  <a:pt x="7348" y="3674"/>
                </a:cubicBezTo>
                <a:cubicBezTo>
                  <a:pt x="7348" y="1647"/>
                  <a:pt x="5701" y="0"/>
                  <a:pt x="367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9" name="Google Shape;2649;p30"/>
          <p:cNvSpPr/>
          <p:nvPr/>
        </p:nvSpPr>
        <p:spPr>
          <a:xfrm>
            <a:off x="7218561" y="3246189"/>
            <a:ext cx="179023" cy="179023"/>
          </a:xfrm>
          <a:custGeom>
            <a:avLst/>
            <a:gdLst/>
            <a:ahLst/>
            <a:cxnLst/>
            <a:rect l="l" t="t" r="r" b="b"/>
            <a:pathLst>
              <a:path w="5860" h="5860" extrusionOk="0">
                <a:moveTo>
                  <a:pt x="2914" y="1"/>
                </a:moveTo>
                <a:cubicBezTo>
                  <a:pt x="1299" y="1"/>
                  <a:pt x="1" y="1331"/>
                  <a:pt x="1" y="2946"/>
                </a:cubicBezTo>
                <a:cubicBezTo>
                  <a:pt x="1" y="4561"/>
                  <a:pt x="1299" y="5860"/>
                  <a:pt x="2914" y="5860"/>
                </a:cubicBezTo>
                <a:cubicBezTo>
                  <a:pt x="4529" y="5860"/>
                  <a:pt x="5859" y="4561"/>
                  <a:pt x="5859" y="2946"/>
                </a:cubicBezTo>
                <a:cubicBezTo>
                  <a:pt x="5859" y="1331"/>
                  <a:pt x="4529" y="1"/>
                  <a:pt x="2914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0" name="Google Shape;2650;p30"/>
          <p:cNvSpPr/>
          <p:nvPr/>
        </p:nvSpPr>
        <p:spPr>
          <a:xfrm>
            <a:off x="7212757" y="3279091"/>
            <a:ext cx="181925" cy="146762"/>
          </a:xfrm>
          <a:custGeom>
            <a:avLst/>
            <a:gdLst/>
            <a:ahLst/>
            <a:cxnLst/>
            <a:rect l="l" t="t" r="r" b="b"/>
            <a:pathLst>
              <a:path w="5955" h="4804" extrusionOk="0">
                <a:moveTo>
                  <a:pt x="856" y="1"/>
                </a:moveTo>
                <a:lnTo>
                  <a:pt x="856" y="1"/>
                </a:lnTo>
                <a:cubicBezTo>
                  <a:pt x="191" y="824"/>
                  <a:pt x="1" y="1932"/>
                  <a:pt x="412" y="2946"/>
                </a:cubicBezTo>
                <a:cubicBezTo>
                  <a:pt x="871" y="4105"/>
                  <a:pt x="1956" y="4803"/>
                  <a:pt x="3119" y="4803"/>
                </a:cubicBezTo>
                <a:cubicBezTo>
                  <a:pt x="3481" y="4803"/>
                  <a:pt x="3851" y="4736"/>
                  <a:pt x="4213" y="4593"/>
                </a:cubicBezTo>
                <a:cubicBezTo>
                  <a:pt x="5099" y="4213"/>
                  <a:pt x="5733" y="3453"/>
                  <a:pt x="5954" y="2597"/>
                </a:cubicBezTo>
                <a:lnTo>
                  <a:pt x="5954" y="2597"/>
                </a:lnTo>
                <a:cubicBezTo>
                  <a:pt x="5638" y="2946"/>
                  <a:pt x="5258" y="3262"/>
                  <a:pt x="4783" y="3453"/>
                </a:cubicBezTo>
                <a:cubicBezTo>
                  <a:pt x="4421" y="3595"/>
                  <a:pt x="4051" y="3663"/>
                  <a:pt x="3688" y="3663"/>
                </a:cubicBezTo>
                <a:cubicBezTo>
                  <a:pt x="2524" y="3663"/>
                  <a:pt x="1434" y="2965"/>
                  <a:pt x="951" y="1806"/>
                </a:cubicBezTo>
                <a:cubicBezTo>
                  <a:pt x="729" y="1236"/>
                  <a:pt x="697" y="602"/>
                  <a:pt x="856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2" name="Google Shape;2652;p30"/>
          <p:cNvSpPr/>
          <p:nvPr/>
        </p:nvSpPr>
        <p:spPr>
          <a:xfrm>
            <a:off x="7263072" y="2765362"/>
            <a:ext cx="70662" cy="70662"/>
          </a:xfrm>
          <a:custGeom>
            <a:avLst/>
            <a:gdLst/>
            <a:ahLst/>
            <a:cxnLst/>
            <a:rect l="l" t="t" r="r" b="b"/>
            <a:pathLst>
              <a:path w="2313" h="2313" extrusionOk="0">
                <a:moveTo>
                  <a:pt x="1172" y="0"/>
                </a:moveTo>
                <a:cubicBezTo>
                  <a:pt x="507" y="0"/>
                  <a:pt x="0" y="507"/>
                  <a:pt x="0" y="1172"/>
                </a:cubicBezTo>
                <a:cubicBezTo>
                  <a:pt x="0" y="1806"/>
                  <a:pt x="507" y="2312"/>
                  <a:pt x="1172" y="2312"/>
                </a:cubicBezTo>
                <a:cubicBezTo>
                  <a:pt x="1806" y="2312"/>
                  <a:pt x="2312" y="1806"/>
                  <a:pt x="2312" y="1172"/>
                </a:cubicBezTo>
                <a:cubicBezTo>
                  <a:pt x="2312" y="507"/>
                  <a:pt x="1806" y="0"/>
                  <a:pt x="1172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3" name="Google Shape;2653;p30"/>
          <p:cNvSpPr/>
          <p:nvPr/>
        </p:nvSpPr>
        <p:spPr>
          <a:xfrm>
            <a:off x="7263072" y="2923062"/>
            <a:ext cx="70662" cy="71609"/>
          </a:xfrm>
          <a:custGeom>
            <a:avLst/>
            <a:gdLst/>
            <a:ahLst/>
            <a:cxnLst/>
            <a:rect l="l" t="t" r="r" b="b"/>
            <a:pathLst>
              <a:path w="2313" h="2344" extrusionOk="0">
                <a:moveTo>
                  <a:pt x="1172" y="0"/>
                </a:moveTo>
                <a:cubicBezTo>
                  <a:pt x="507" y="0"/>
                  <a:pt x="0" y="539"/>
                  <a:pt x="0" y="1172"/>
                </a:cubicBezTo>
                <a:cubicBezTo>
                  <a:pt x="0" y="1806"/>
                  <a:pt x="507" y="2344"/>
                  <a:pt x="1172" y="2344"/>
                </a:cubicBezTo>
                <a:cubicBezTo>
                  <a:pt x="1806" y="2344"/>
                  <a:pt x="2312" y="1806"/>
                  <a:pt x="2312" y="1172"/>
                </a:cubicBezTo>
                <a:cubicBezTo>
                  <a:pt x="2312" y="539"/>
                  <a:pt x="1806" y="0"/>
                  <a:pt x="1172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4" name="Google Shape;2654;p30"/>
          <p:cNvSpPr/>
          <p:nvPr/>
        </p:nvSpPr>
        <p:spPr>
          <a:xfrm>
            <a:off x="7263072" y="3081738"/>
            <a:ext cx="70662" cy="70632"/>
          </a:xfrm>
          <a:custGeom>
            <a:avLst/>
            <a:gdLst/>
            <a:ahLst/>
            <a:cxnLst/>
            <a:rect l="l" t="t" r="r" b="b"/>
            <a:pathLst>
              <a:path w="2313" h="2312" extrusionOk="0">
                <a:moveTo>
                  <a:pt x="1172" y="0"/>
                </a:moveTo>
                <a:cubicBezTo>
                  <a:pt x="507" y="0"/>
                  <a:pt x="0" y="507"/>
                  <a:pt x="0" y="1172"/>
                </a:cubicBezTo>
                <a:cubicBezTo>
                  <a:pt x="0" y="1805"/>
                  <a:pt x="507" y="2312"/>
                  <a:pt x="1172" y="2312"/>
                </a:cubicBezTo>
                <a:cubicBezTo>
                  <a:pt x="1806" y="2312"/>
                  <a:pt x="2312" y="1805"/>
                  <a:pt x="2312" y="1172"/>
                </a:cubicBezTo>
                <a:cubicBezTo>
                  <a:pt x="2312" y="507"/>
                  <a:pt x="1806" y="0"/>
                  <a:pt x="1172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" name="Google Shape;2720;p30"/>
          <p:cNvSpPr txBox="1"/>
          <p:nvPr/>
        </p:nvSpPr>
        <p:spPr>
          <a:xfrm>
            <a:off x="710250" y="272410"/>
            <a:ext cx="77235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Machine Learning </a:t>
            </a:r>
            <a:r>
              <a:rPr lang="en-GB" sz="2800" dirty="0">
                <a:latin typeface="Fira Sans Medium"/>
                <a:ea typeface="Fira Sans Medium"/>
                <a:cs typeface="Fira Sans Medium"/>
                <a:sym typeface="Fira Sans Medium"/>
              </a:rPr>
              <a:t>hypothesis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21" name="Google Shape;2721;p30"/>
          <p:cNvSpPr txBox="1"/>
          <p:nvPr/>
        </p:nvSpPr>
        <p:spPr>
          <a:xfrm>
            <a:off x="767355" y="4065400"/>
            <a:ext cx="1872089" cy="594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Medium"/>
                <a:ea typeface="Fira Sans Medium"/>
                <a:cs typeface="Fira Sans Medium"/>
                <a:sym typeface="Fira Sans Medium"/>
              </a:rPr>
              <a:t>Distribution of votes up and </a:t>
            </a:r>
            <a:r>
              <a:rPr lang="en" dirty="0" err="1">
                <a:latin typeface="Fira Sans Medium"/>
                <a:ea typeface="Fira Sans Medium"/>
                <a:cs typeface="Fira Sans Medium"/>
                <a:sym typeface="Fira Sans Medium"/>
              </a:rPr>
              <a:t>Undersampling</a:t>
            </a:r>
            <a:r>
              <a:rPr lang="en" dirty="0"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23" name="Google Shape;2723;p30"/>
          <p:cNvSpPr txBox="1"/>
          <p:nvPr/>
        </p:nvSpPr>
        <p:spPr>
          <a:xfrm>
            <a:off x="4409399" y="3999154"/>
            <a:ext cx="2009553" cy="642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Fira Sans Medium"/>
                <a:ea typeface="Fira Sans Medium"/>
                <a:cs typeface="Fira Sans Medium"/>
                <a:sym typeface="Fira Sans Medium"/>
              </a:rPr>
              <a:t>BoW</a:t>
            </a:r>
            <a:br>
              <a:rPr lang="en" dirty="0">
                <a:latin typeface="Fira Sans Medium"/>
                <a:ea typeface="Fira Sans Medium"/>
                <a:cs typeface="Fira Sans Medium"/>
                <a:sym typeface="Fira Sans Medium"/>
              </a:rPr>
            </a:br>
            <a:r>
              <a:rPr lang="en" dirty="0">
                <a:latin typeface="Fira Sans Medium"/>
                <a:ea typeface="Fira Sans Medium"/>
                <a:cs typeface="Fira Sans Medium"/>
                <a:sym typeface="Fira Sans Medium"/>
              </a:rPr>
              <a:t>(Bag-of-Words)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27" name="Google Shape;2727;p30"/>
          <p:cNvSpPr txBox="1"/>
          <p:nvPr/>
        </p:nvSpPr>
        <p:spPr>
          <a:xfrm>
            <a:off x="6424983" y="1920386"/>
            <a:ext cx="1765200" cy="745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Medium"/>
                <a:ea typeface="Fira Sans Medium"/>
                <a:cs typeface="Fira Sans Medium"/>
                <a:sym typeface="Fira Sans Medium"/>
              </a:rPr>
              <a:t>Predict and Performance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5BA029-C863-B51D-DC3F-5190696AB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3" name="Google Shape;165;p13">
            <a:extLst>
              <a:ext uri="{FF2B5EF4-FFF2-40B4-BE49-F238E27FC236}">
                <a16:creationId xmlns:a16="http://schemas.microsoft.com/office/drawing/2014/main" id="{D43C02BD-B134-4E36-CE68-BC9CE1EB6326}"/>
              </a:ext>
            </a:extLst>
          </p:cNvPr>
          <p:cNvSpPr txBox="1"/>
          <p:nvPr/>
        </p:nvSpPr>
        <p:spPr>
          <a:xfrm>
            <a:off x="376204" y="793480"/>
            <a:ext cx="9094303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Does there exist a relationship between the </a:t>
            </a:r>
            <a:r>
              <a:rPr lang="en-GB" sz="1400" b="1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text of the review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 and the </a:t>
            </a:r>
            <a:r>
              <a:rPr lang="en-GB" sz="1400" b="1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number of votes up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 received?</a:t>
            </a:r>
          </a:p>
        </p:txBody>
      </p:sp>
      <p:sp>
        <p:nvSpPr>
          <p:cNvPr id="4" name="Google Shape;2721;p30">
            <a:extLst>
              <a:ext uri="{FF2B5EF4-FFF2-40B4-BE49-F238E27FC236}">
                <a16:creationId xmlns:a16="http://schemas.microsoft.com/office/drawing/2014/main" id="{7C63A9FD-E4DE-AA3F-D272-0D460DBE482B}"/>
              </a:ext>
            </a:extLst>
          </p:cNvPr>
          <p:cNvSpPr txBox="1"/>
          <p:nvPr/>
        </p:nvSpPr>
        <p:spPr>
          <a:xfrm>
            <a:off x="2701595" y="2111603"/>
            <a:ext cx="1765200" cy="594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Medium"/>
                <a:ea typeface="Fira Sans Medium"/>
                <a:cs typeface="Fira Sans Medium"/>
                <a:sym typeface="Fira Sans Medium"/>
              </a:rPr>
              <a:t>Data Balancing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p25"/>
          <p:cNvSpPr txBox="1"/>
          <p:nvPr/>
        </p:nvSpPr>
        <p:spPr>
          <a:xfrm>
            <a:off x="2686052" y="-108864"/>
            <a:ext cx="3961800" cy="11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>
                <a:latin typeface="Fira Sans Medium"/>
                <a:ea typeface="Fira Sans Medium"/>
                <a:cs typeface="Fira Sans Medium"/>
                <a:sym typeface="Fira Sans Medium"/>
              </a:rPr>
              <a:t>Data Balancing</a:t>
            </a:r>
            <a:endParaRPr sz="33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20" name="Google Shape;2220;p25"/>
          <p:cNvSpPr txBox="1"/>
          <p:nvPr/>
        </p:nvSpPr>
        <p:spPr>
          <a:xfrm>
            <a:off x="490336" y="1748290"/>
            <a:ext cx="3106422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latin typeface="Fira Sans Medium"/>
                <a:ea typeface="Fira Sans Medium"/>
                <a:cs typeface="Fira Sans Medium"/>
                <a:sym typeface="Fira Sans Medium"/>
              </a:rPr>
              <a:t>Before</a:t>
            </a:r>
          </a:p>
        </p:txBody>
      </p:sp>
      <p:sp>
        <p:nvSpPr>
          <p:cNvPr id="2226" name="Google Shape;2226;p25"/>
          <p:cNvSpPr txBox="1"/>
          <p:nvPr/>
        </p:nvSpPr>
        <p:spPr>
          <a:xfrm>
            <a:off x="5952168" y="1798735"/>
            <a:ext cx="276131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After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" name="Google Shape;2248;p25">
            <a:extLst>
              <a:ext uri="{FF2B5EF4-FFF2-40B4-BE49-F238E27FC236}">
                <a16:creationId xmlns:a16="http://schemas.microsoft.com/office/drawing/2014/main" id="{CFBED850-8C31-8664-19CC-A5C5DE6E93D1}"/>
              </a:ext>
            </a:extLst>
          </p:cNvPr>
          <p:cNvSpPr/>
          <p:nvPr/>
        </p:nvSpPr>
        <p:spPr>
          <a:xfrm rot="2566713">
            <a:off x="2565266" y="692689"/>
            <a:ext cx="51668" cy="1046899"/>
          </a:xfrm>
          <a:custGeom>
            <a:avLst/>
            <a:gdLst/>
            <a:ahLst/>
            <a:cxnLst/>
            <a:rect l="l" t="t" r="r" b="b"/>
            <a:pathLst>
              <a:path w="1774" h="35945" extrusionOk="0">
                <a:moveTo>
                  <a:pt x="887" y="0"/>
                </a:moveTo>
                <a:cubicBezTo>
                  <a:pt x="380" y="0"/>
                  <a:pt x="0" y="412"/>
                  <a:pt x="0" y="887"/>
                </a:cubicBezTo>
                <a:cubicBezTo>
                  <a:pt x="0" y="1331"/>
                  <a:pt x="285" y="1679"/>
                  <a:pt x="697" y="1774"/>
                </a:cubicBezTo>
                <a:lnTo>
                  <a:pt x="697" y="34171"/>
                </a:lnTo>
                <a:cubicBezTo>
                  <a:pt x="285" y="34266"/>
                  <a:pt x="0" y="34615"/>
                  <a:pt x="0" y="35058"/>
                </a:cubicBezTo>
                <a:cubicBezTo>
                  <a:pt x="0" y="35565"/>
                  <a:pt x="380" y="35945"/>
                  <a:pt x="887" y="35945"/>
                </a:cubicBezTo>
                <a:cubicBezTo>
                  <a:pt x="1394" y="35945"/>
                  <a:pt x="1774" y="35565"/>
                  <a:pt x="1774" y="35058"/>
                </a:cubicBezTo>
                <a:cubicBezTo>
                  <a:pt x="1774" y="34615"/>
                  <a:pt x="1489" y="34266"/>
                  <a:pt x="1077" y="34171"/>
                </a:cubicBezTo>
                <a:lnTo>
                  <a:pt x="1077" y="1774"/>
                </a:lnTo>
                <a:cubicBezTo>
                  <a:pt x="1489" y="1679"/>
                  <a:pt x="1774" y="1331"/>
                  <a:pt x="1774" y="887"/>
                </a:cubicBezTo>
                <a:cubicBezTo>
                  <a:pt x="1774" y="412"/>
                  <a:pt x="1394" y="0"/>
                  <a:pt x="887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248;p25">
            <a:extLst>
              <a:ext uri="{FF2B5EF4-FFF2-40B4-BE49-F238E27FC236}">
                <a16:creationId xmlns:a16="http://schemas.microsoft.com/office/drawing/2014/main" id="{CCB2E1AF-F635-3F56-08A2-A24C3BF9FCF3}"/>
              </a:ext>
            </a:extLst>
          </p:cNvPr>
          <p:cNvSpPr/>
          <p:nvPr/>
        </p:nvSpPr>
        <p:spPr>
          <a:xfrm rot="19059182">
            <a:off x="6803814" y="656033"/>
            <a:ext cx="51668" cy="1046899"/>
          </a:xfrm>
          <a:custGeom>
            <a:avLst/>
            <a:gdLst/>
            <a:ahLst/>
            <a:cxnLst/>
            <a:rect l="l" t="t" r="r" b="b"/>
            <a:pathLst>
              <a:path w="1774" h="35945" extrusionOk="0">
                <a:moveTo>
                  <a:pt x="887" y="0"/>
                </a:moveTo>
                <a:cubicBezTo>
                  <a:pt x="380" y="0"/>
                  <a:pt x="0" y="412"/>
                  <a:pt x="0" y="887"/>
                </a:cubicBezTo>
                <a:cubicBezTo>
                  <a:pt x="0" y="1331"/>
                  <a:pt x="285" y="1679"/>
                  <a:pt x="697" y="1774"/>
                </a:cubicBezTo>
                <a:lnTo>
                  <a:pt x="697" y="34171"/>
                </a:lnTo>
                <a:cubicBezTo>
                  <a:pt x="285" y="34266"/>
                  <a:pt x="0" y="34615"/>
                  <a:pt x="0" y="35058"/>
                </a:cubicBezTo>
                <a:cubicBezTo>
                  <a:pt x="0" y="35565"/>
                  <a:pt x="380" y="35945"/>
                  <a:pt x="887" y="35945"/>
                </a:cubicBezTo>
                <a:cubicBezTo>
                  <a:pt x="1394" y="35945"/>
                  <a:pt x="1774" y="35565"/>
                  <a:pt x="1774" y="35058"/>
                </a:cubicBezTo>
                <a:cubicBezTo>
                  <a:pt x="1774" y="34615"/>
                  <a:pt x="1489" y="34266"/>
                  <a:pt x="1077" y="34171"/>
                </a:cubicBezTo>
                <a:lnTo>
                  <a:pt x="1077" y="1774"/>
                </a:lnTo>
                <a:cubicBezTo>
                  <a:pt x="1489" y="1679"/>
                  <a:pt x="1774" y="1331"/>
                  <a:pt x="1774" y="887"/>
                </a:cubicBezTo>
                <a:cubicBezTo>
                  <a:pt x="1774" y="412"/>
                  <a:pt x="1394" y="0"/>
                  <a:pt x="887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ED8281B-3F0C-D409-D1D4-4A1B4EF35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12" name="Picture 11" descr="A picture containing text, screenshot, rectangle, line&#10;&#10;Description automatically generated">
            <a:extLst>
              <a:ext uri="{FF2B5EF4-FFF2-40B4-BE49-F238E27FC236}">
                <a16:creationId xmlns:a16="http://schemas.microsoft.com/office/drawing/2014/main" id="{A5D20C75-5754-EEFF-EEC3-334526CD2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51" y="2251870"/>
            <a:ext cx="3453858" cy="2515393"/>
          </a:xfrm>
          <a:prstGeom prst="rect">
            <a:avLst/>
          </a:prstGeom>
        </p:spPr>
      </p:pic>
      <p:pic>
        <p:nvPicPr>
          <p:cNvPr id="14" name="Picture 13" descr="A blue and orange squares&#10;&#10;Description automatically generated with medium confidence">
            <a:extLst>
              <a:ext uri="{FF2B5EF4-FFF2-40B4-BE49-F238E27FC236}">
                <a16:creationId xmlns:a16="http://schemas.microsoft.com/office/drawing/2014/main" id="{44B78D3F-BD48-F09A-2494-48113EADF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50" y="2251870"/>
            <a:ext cx="3539899" cy="251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55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2219;p25">
            <a:extLst>
              <a:ext uri="{FF2B5EF4-FFF2-40B4-BE49-F238E27FC236}">
                <a16:creationId xmlns:a16="http://schemas.microsoft.com/office/drawing/2014/main" id="{F79AC0F9-1FE4-C086-4FD1-DCF924EA4586}"/>
              </a:ext>
            </a:extLst>
          </p:cNvPr>
          <p:cNvSpPr txBox="1"/>
          <p:nvPr/>
        </p:nvSpPr>
        <p:spPr>
          <a:xfrm>
            <a:off x="7065219" y="1531081"/>
            <a:ext cx="1852218" cy="213455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kern="1200" dirty="0">
                <a:solidFill>
                  <a:schemeClr val="tx1"/>
                </a:solidFill>
                <a:latin typeface="Fira Sans" panose="020B0503050000020004" pitchFamily="34" charset="0"/>
                <a:ea typeface="+mj-ea"/>
                <a:cs typeface="+mj-cs"/>
                <a:sym typeface="Fira Sans Medium"/>
              </a:rPr>
              <a:t>Bag of Words (</a:t>
            </a:r>
            <a:r>
              <a:rPr lang="en-US" sz="2800" kern="1200" dirty="0" err="1">
                <a:solidFill>
                  <a:schemeClr val="tx1"/>
                </a:solidFill>
                <a:latin typeface="Fira Sans" panose="020B0503050000020004" pitchFamily="34" charset="0"/>
                <a:ea typeface="+mj-ea"/>
                <a:cs typeface="+mj-cs"/>
                <a:sym typeface="Fira Sans Medium"/>
              </a:rPr>
              <a:t>BoW</a:t>
            </a:r>
            <a:r>
              <a:rPr lang="en-US" sz="2800" kern="1200" dirty="0">
                <a:solidFill>
                  <a:schemeClr val="tx1"/>
                </a:solidFill>
                <a:latin typeface="Fira Sans" panose="020B0503050000020004" pitchFamily="34" charset="0"/>
                <a:ea typeface="+mj-ea"/>
                <a:cs typeface="+mj-cs"/>
                <a:sym typeface="Fira Sans Medium"/>
              </a:rPr>
              <a:t>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575480" y="-620425"/>
            <a:ext cx="1286609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63" y="498231"/>
            <a:ext cx="6061974" cy="42002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, screenshot, font, black and white&#10;&#10;Description automatically generated">
            <a:extLst>
              <a:ext uri="{FF2B5EF4-FFF2-40B4-BE49-F238E27FC236}">
                <a16:creationId xmlns:a16="http://schemas.microsoft.com/office/drawing/2014/main" id="{7A7A3E24-9112-D608-00FD-34FC8126A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28" y="1207465"/>
            <a:ext cx="5706228" cy="278178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62835" y="2544073"/>
            <a:ext cx="1289304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976E8A-1B63-ECA6-9AAE-F260B9D8D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49" y="4869180"/>
            <a:ext cx="2345200" cy="2738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1200" smtClean="0"/>
              <a:pPr lvl="0" indent="0" defTabSz="91440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50566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A6DA26-2DE8-C17A-6A45-07E79CECA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Fira Sans" panose="020B0503050000020004" pitchFamily="34" charset="0"/>
              </a:rPr>
              <a:t>18</a:t>
            </a:fld>
            <a:endParaRPr lang="en">
              <a:latin typeface="Fira Sans" panose="020B0503050000020004" pitchFamily="34" charset="0"/>
            </a:endParaRPr>
          </a:p>
        </p:txBody>
      </p:sp>
      <p:sp>
        <p:nvSpPr>
          <p:cNvPr id="681" name="Google Shape;681;p28"/>
          <p:cNvSpPr txBox="1"/>
          <p:nvPr/>
        </p:nvSpPr>
        <p:spPr>
          <a:xfrm>
            <a:off x="2869200" y="3430338"/>
            <a:ext cx="17028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>
              <a:solidFill>
                <a:srgbClr val="FFFFFF"/>
              </a:solidFill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82" name="Google Shape;682;p28"/>
          <p:cNvSpPr txBox="1"/>
          <p:nvPr/>
        </p:nvSpPr>
        <p:spPr>
          <a:xfrm>
            <a:off x="939500" y="3430330"/>
            <a:ext cx="17028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dirty="0">
              <a:solidFill>
                <a:srgbClr val="FFFFFF"/>
              </a:solidFill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83" name="Google Shape;683;p28"/>
          <p:cNvSpPr txBox="1"/>
          <p:nvPr/>
        </p:nvSpPr>
        <p:spPr>
          <a:xfrm>
            <a:off x="4800599" y="3430334"/>
            <a:ext cx="17028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>
              <a:solidFill>
                <a:srgbClr val="FFFFFF"/>
              </a:solidFill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84" name="Google Shape;684;p28"/>
          <p:cNvSpPr txBox="1"/>
          <p:nvPr/>
        </p:nvSpPr>
        <p:spPr>
          <a:xfrm>
            <a:off x="6763929" y="3430337"/>
            <a:ext cx="17028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2000" dirty="0">
              <a:solidFill>
                <a:srgbClr val="FFFFFF"/>
              </a:solidFill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" name="Google Shape;4968;p41">
            <a:extLst>
              <a:ext uri="{FF2B5EF4-FFF2-40B4-BE49-F238E27FC236}">
                <a16:creationId xmlns:a16="http://schemas.microsoft.com/office/drawing/2014/main" id="{A6D48FFB-2EBC-787A-171E-C76379098FDA}"/>
              </a:ext>
            </a:extLst>
          </p:cNvPr>
          <p:cNvSpPr txBox="1"/>
          <p:nvPr/>
        </p:nvSpPr>
        <p:spPr>
          <a:xfrm>
            <a:off x="710165" y="291708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 L</a:t>
            </a:r>
            <a:r>
              <a:rPr lang="en-GB" sz="2500" dirty="0">
                <a:latin typeface="Fira Sans Medium"/>
                <a:ea typeface="Fira Sans Medium"/>
                <a:cs typeface="Fira Sans Medium"/>
                <a:sym typeface="Fira Sans Medium"/>
              </a:rPr>
              <a:t>o</a:t>
            </a:r>
            <a:r>
              <a:rPr lang="en" sz="2500" dirty="0" err="1">
                <a:latin typeface="Fira Sans Medium"/>
                <a:ea typeface="Fira Sans Medium"/>
                <a:cs typeface="Fira Sans Medium"/>
                <a:sym typeface="Fira Sans Medium"/>
              </a:rPr>
              <a:t>gistic</a:t>
            </a: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 Regression Performance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5" name="Picture 4" descr="A picture containing text, receipt, font, screenshot&#10;&#10;Description automatically generated">
            <a:extLst>
              <a:ext uri="{FF2B5EF4-FFF2-40B4-BE49-F238E27FC236}">
                <a16:creationId xmlns:a16="http://schemas.microsoft.com/office/drawing/2014/main" id="{BEFC4E40-57CC-ED0F-FC3F-F28E234D6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80" y="1772920"/>
            <a:ext cx="4497117" cy="1597660"/>
          </a:xfrm>
          <a:prstGeom prst="rect">
            <a:avLst/>
          </a:prstGeom>
        </p:spPr>
      </p:pic>
      <p:pic>
        <p:nvPicPr>
          <p:cNvPr id="7" name="Picture 6" descr="A picture containing text, screenshot, rectangle, diagram&#10;&#10;Description automatically generated">
            <a:extLst>
              <a:ext uri="{FF2B5EF4-FFF2-40B4-BE49-F238E27FC236}">
                <a16:creationId xmlns:a16="http://schemas.microsoft.com/office/drawing/2014/main" id="{625FAB96-A72C-67B7-DB41-DB4B61E41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9040" y="1188710"/>
            <a:ext cx="3916680" cy="285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678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A6DA26-2DE8-C17A-6A45-07E79CECA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Fira Sans" panose="020B0503050000020004" pitchFamily="34" charset="0"/>
              </a:rPr>
              <a:t>19</a:t>
            </a:fld>
            <a:endParaRPr lang="en">
              <a:latin typeface="Fira Sans" panose="020B0503050000020004" pitchFamily="34" charset="0"/>
            </a:endParaRPr>
          </a:p>
        </p:txBody>
      </p:sp>
      <p:sp>
        <p:nvSpPr>
          <p:cNvPr id="681" name="Google Shape;681;p28"/>
          <p:cNvSpPr txBox="1"/>
          <p:nvPr/>
        </p:nvSpPr>
        <p:spPr>
          <a:xfrm>
            <a:off x="2869200" y="3430338"/>
            <a:ext cx="17028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>
              <a:solidFill>
                <a:srgbClr val="FFFFFF"/>
              </a:solidFill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82" name="Google Shape;682;p28"/>
          <p:cNvSpPr txBox="1"/>
          <p:nvPr/>
        </p:nvSpPr>
        <p:spPr>
          <a:xfrm>
            <a:off x="939500" y="3430330"/>
            <a:ext cx="17028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dirty="0">
              <a:solidFill>
                <a:srgbClr val="FFFFFF"/>
              </a:solidFill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83" name="Google Shape;683;p28"/>
          <p:cNvSpPr txBox="1"/>
          <p:nvPr/>
        </p:nvSpPr>
        <p:spPr>
          <a:xfrm>
            <a:off x="4800599" y="3430334"/>
            <a:ext cx="17028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>
              <a:solidFill>
                <a:srgbClr val="FFFFFF"/>
              </a:solidFill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84" name="Google Shape;684;p28"/>
          <p:cNvSpPr txBox="1"/>
          <p:nvPr/>
        </p:nvSpPr>
        <p:spPr>
          <a:xfrm>
            <a:off x="6763929" y="3430337"/>
            <a:ext cx="17028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2000" dirty="0">
              <a:solidFill>
                <a:srgbClr val="FFFFFF"/>
              </a:solidFill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" name="Google Shape;4968;p41">
            <a:extLst>
              <a:ext uri="{FF2B5EF4-FFF2-40B4-BE49-F238E27FC236}">
                <a16:creationId xmlns:a16="http://schemas.microsoft.com/office/drawing/2014/main" id="{A6D48FFB-2EBC-787A-171E-C76379098FDA}"/>
              </a:ext>
            </a:extLst>
          </p:cNvPr>
          <p:cNvSpPr txBox="1"/>
          <p:nvPr/>
        </p:nvSpPr>
        <p:spPr>
          <a:xfrm>
            <a:off x="710165" y="291708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 Decision Tree Performance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5" name="Picture 4" descr="A picture containing text, receipt, font, screenshot&#10;&#10;Description automatically generated">
            <a:extLst>
              <a:ext uri="{FF2B5EF4-FFF2-40B4-BE49-F238E27FC236}">
                <a16:creationId xmlns:a16="http://schemas.microsoft.com/office/drawing/2014/main" id="{CDE2FF73-F862-673E-5365-2C6C3648A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80" y="1758314"/>
            <a:ext cx="4615220" cy="1672015"/>
          </a:xfrm>
          <a:prstGeom prst="rect">
            <a:avLst/>
          </a:prstGeom>
        </p:spPr>
      </p:pic>
      <p:pic>
        <p:nvPicPr>
          <p:cNvPr id="7" name="Picture 6" descr="A picture containing text, screenshot, diagram, rectangle&#10;&#10;Description automatically generated">
            <a:extLst>
              <a:ext uri="{FF2B5EF4-FFF2-40B4-BE49-F238E27FC236}">
                <a16:creationId xmlns:a16="http://schemas.microsoft.com/office/drawing/2014/main" id="{C39B5818-BF77-7007-3DF1-7504B03FE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3593" y="1301775"/>
            <a:ext cx="4110612" cy="285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25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9" name="Google Shape;1499;p18"/>
          <p:cNvGrpSpPr/>
          <p:nvPr/>
        </p:nvGrpSpPr>
        <p:grpSpPr>
          <a:xfrm>
            <a:off x="2756043" y="539941"/>
            <a:ext cx="3056198" cy="4063618"/>
            <a:chOff x="3049525" y="1569750"/>
            <a:chExt cx="1724425" cy="2292850"/>
          </a:xfrm>
        </p:grpSpPr>
        <p:sp>
          <p:nvSpPr>
            <p:cNvPr id="1500" name="Google Shape;1500;p18"/>
            <p:cNvSpPr/>
            <p:nvPr/>
          </p:nvSpPr>
          <p:spPr>
            <a:xfrm>
              <a:off x="3628275" y="1569750"/>
              <a:ext cx="809975" cy="441800"/>
            </a:xfrm>
            <a:custGeom>
              <a:avLst/>
              <a:gdLst/>
              <a:ahLst/>
              <a:cxnLst/>
              <a:rect l="l" t="t" r="r" b="b"/>
              <a:pathLst>
                <a:path w="32399" h="17672" extrusionOk="0">
                  <a:moveTo>
                    <a:pt x="1" y="0"/>
                  </a:moveTo>
                  <a:lnTo>
                    <a:pt x="1" y="5985"/>
                  </a:lnTo>
                  <a:cubicBezTo>
                    <a:pt x="10990" y="5985"/>
                    <a:pt x="20966" y="10451"/>
                    <a:pt x="28186" y="17671"/>
                  </a:cubicBezTo>
                  <a:lnTo>
                    <a:pt x="32398" y="13459"/>
                  </a:lnTo>
                  <a:cubicBezTo>
                    <a:pt x="24101" y="5162"/>
                    <a:pt x="12637" y="0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8"/>
            <p:cNvSpPr/>
            <p:nvPr/>
          </p:nvSpPr>
          <p:spPr>
            <a:xfrm>
              <a:off x="3049525" y="2137400"/>
              <a:ext cx="1157550" cy="1157525"/>
            </a:xfrm>
            <a:custGeom>
              <a:avLst/>
              <a:gdLst/>
              <a:ahLst/>
              <a:cxnLst/>
              <a:rect l="l" t="t" r="r" b="b"/>
              <a:pathLst>
                <a:path w="46302" h="46301" extrusionOk="0">
                  <a:moveTo>
                    <a:pt x="23151" y="1"/>
                  </a:moveTo>
                  <a:cubicBezTo>
                    <a:pt x="10357" y="1"/>
                    <a:pt x="1" y="10356"/>
                    <a:pt x="1" y="23151"/>
                  </a:cubicBezTo>
                  <a:cubicBezTo>
                    <a:pt x="1" y="35945"/>
                    <a:pt x="10357" y="46301"/>
                    <a:pt x="23151" y="46301"/>
                  </a:cubicBezTo>
                  <a:cubicBezTo>
                    <a:pt x="35945" y="46301"/>
                    <a:pt x="46301" y="35945"/>
                    <a:pt x="46301" y="23151"/>
                  </a:cubicBezTo>
                  <a:cubicBezTo>
                    <a:pt x="46301" y="10356"/>
                    <a:pt x="35945" y="1"/>
                    <a:pt x="2315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2" name="Google Shape;1502;p18"/>
            <p:cNvSpPr/>
            <p:nvPr/>
          </p:nvSpPr>
          <p:spPr>
            <a:xfrm>
              <a:off x="3078025" y="2215575"/>
              <a:ext cx="1099750" cy="1001175"/>
            </a:xfrm>
            <a:custGeom>
              <a:avLst/>
              <a:gdLst/>
              <a:ahLst/>
              <a:cxnLst/>
              <a:rect l="l" t="t" r="r" b="b"/>
              <a:pathLst>
                <a:path w="43990" h="40047" extrusionOk="0">
                  <a:moveTo>
                    <a:pt x="21995" y="1"/>
                  </a:moveTo>
                  <a:cubicBezTo>
                    <a:pt x="16865" y="1"/>
                    <a:pt x="11734" y="1957"/>
                    <a:pt x="7823" y="5868"/>
                  </a:cubicBezTo>
                  <a:cubicBezTo>
                    <a:pt x="1" y="13690"/>
                    <a:pt x="1" y="26357"/>
                    <a:pt x="7823" y="34180"/>
                  </a:cubicBezTo>
                  <a:cubicBezTo>
                    <a:pt x="11734" y="38091"/>
                    <a:pt x="16865" y="40046"/>
                    <a:pt x="21995" y="40046"/>
                  </a:cubicBezTo>
                  <a:cubicBezTo>
                    <a:pt x="27126" y="40046"/>
                    <a:pt x="32256" y="38091"/>
                    <a:pt x="36167" y="34180"/>
                  </a:cubicBezTo>
                  <a:cubicBezTo>
                    <a:pt x="43989" y="26357"/>
                    <a:pt x="43989" y="13690"/>
                    <a:pt x="36167" y="5868"/>
                  </a:cubicBezTo>
                  <a:cubicBezTo>
                    <a:pt x="32256" y="1957"/>
                    <a:pt x="27126" y="1"/>
                    <a:pt x="219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8"/>
            <p:cNvSpPr/>
            <p:nvPr/>
          </p:nvSpPr>
          <p:spPr>
            <a:xfrm>
              <a:off x="3298125" y="2488125"/>
              <a:ext cx="659550" cy="393525"/>
            </a:xfrm>
            <a:custGeom>
              <a:avLst/>
              <a:gdLst/>
              <a:ahLst/>
              <a:cxnLst/>
              <a:rect l="l" t="t" r="r" b="b"/>
              <a:pathLst>
                <a:path w="26382" h="15741" extrusionOk="0">
                  <a:moveTo>
                    <a:pt x="23499" y="983"/>
                  </a:moveTo>
                  <a:cubicBezTo>
                    <a:pt x="24544" y="983"/>
                    <a:pt x="25400" y="1838"/>
                    <a:pt x="25400" y="2883"/>
                  </a:cubicBezTo>
                  <a:lnTo>
                    <a:pt x="25400" y="12859"/>
                  </a:lnTo>
                  <a:cubicBezTo>
                    <a:pt x="25400" y="13904"/>
                    <a:pt x="24544" y="14759"/>
                    <a:pt x="23499" y="14759"/>
                  </a:cubicBezTo>
                  <a:lnTo>
                    <a:pt x="2883" y="14759"/>
                  </a:lnTo>
                  <a:cubicBezTo>
                    <a:pt x="1838" y="14759"/>
                    <a:pt x="983" y="13904"/>
                    <a:pt x="983" y="12859"/>
                  </a:cubicBezTo>
                  <a:lnTo>
                    <a:pt x="983" y="2883"/>
                  </a:lnTo>
                  <a:cubicBezTo>
                    <a:pt x="983" y="1838"/>
                    <a:pt x="1838" y="983"/>
                    <a:pt x="2883" y="983"/>
                  </a:cubicBezTo>
                  <a:close/>
                  <a:moveTo>
                    <a:pt x="2883" y="1"/>
                  </a:moveTo>
                  <a:cubicBezTo>
                    <a:pt x="1299" y="1"/>
                    <a:pt x="1" y="1299"/>
                    <a:pt x="1" y="2883"/>
                  </a:cubicBezTo>
                  <a:lnTo>
                    <a:pt x="1" y="12859"/>
                  </a:lnTo>
                  <a:cubicBezTo>
                    <a:pt x="1" y="14442"/>
                    <a:pt x="1299" y="15740"/>
                    <a:pt x="2883" y="15740"/>
                  </a:cubicBezTo>
                  <a:lnTo>
                    <a:pt x="23499" y="15740"/>
                  </a:lnTo>
                  <a:cubicBezTo>
                    <a:pt x="25083" y="15740"/>
                    <a:pt x="26381" y="14442"/>
                    <a:pt x="26381" y="12859"/>
                  </a:cubicBezTo>
                  <a:lnTo>
                    <a:pt x="26381" y="2883"/>
                  </a:lnTo>
                  <a:cubicBezTo>
                    <a:pt x="26381" y="1299"/>
                    <a:pt x="25083" y="1"/>
                    <a:pt x="234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8"/>
            <p:cNvSpPr/>
            <p:nvPr/>
          </p:nvSpPr>
          <p:spPr>
            <a:xfrm>
              <a:off x="3313975" y="2815125"/>
              <a:ext cx="631825" cy="54650"/>
            </a:xfrm>
            <a:custGeom>
              <a:avLst/>
              <a:gdLst/>
              <a:ahLst/>
              <a:cxnLst/>
              <a:rect l="l" t="t" r="r" b="b"/>
              <a:pathLst>
                <a:path w="25273" h="2186" extrusionOk="0">
                  <a:moveTo>
                    <a:pt x="0" y="0"/>
                  </a:moveTo>
                  <a:lnTo>
                    <a:pt x="0" y="285"/>
                  </a:lnTo>
                  <a:cubicBezTo>
                    <a:pt x="0" y="1330"/>
                    <a:pt x="855" y="2185"/>
                    <a:pt x="1900" y="2185"/>
                  </a:cubicBezTo>
                  <a:lnTo>
                    <a:pt x="23372" y="2185"/>
                  </a:lnTo>
                  <a:cubicBezTo>
                    <a:pt x="24417" y="2185"/>
                    <a:pt x="25272" y="1330"/>
                    <a:pt x="25272" y="285"/>
                  </a:cubicBezTo>
                  <a:lnTo>
                    <a:pt x="2527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8"/>
            <p:cNvSpPr/>
            <p:nvPr/>
          </p:nvSpPr>
          <p:spPr>
            <a:xfrm>
              <a:off x="3583950" y="2820650"/>
              <a:ext cx="111650" cy="111675"/>
            </a:xfrm>
            <a:custGeom>
              <a:avLst/>
              <a:gdLst/>
              <a:ahLst/>
              <a:cxnLst/>
              <a:rect l="l" t="t" r="r" b="b"/>
              <a:pathLst>
                <a:path w="4466" h="4467" extrusionOk="0">
                  <a:moveTo>
                    <a:pt x="0" y="1"/>
                  </a:moveTo>
                  <a:lnTo>
                    <a:pt x="0" y="4466"/>
                  </a:lnTo>
                  <a:lnTo>
                    <a:pt x="4466" y="4466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8"/>
            <p:cNvSpPr/>
            <p:nvPr/>
          </p:nvSpPr>
          <p:spPr>
            <a:xfrm>
              <a:off x="3487350" y="2915675"/>
              <a:ext cx="311175" cy="28525"/>
            </a:xfrm>
            <a:custGeom>
              <a:avLst/>
              <a:gdLst/>
              <a:ahLst/>
              <a:cxnLst/>
              <a:rect l="l" t="t" r="r" b="b"/>
              <a:pathLst>
                <a:path w="12447" h="1141" extrusionOk="0">
                  <a:moveTo>
                    <a:pt x="1" y="0"/>
                  </a:moveTo>
                  <a:lnTo>
                    <a:pt x="1" y="1140"/>
                  </a:lnTo>
                  <a:lnTo>
                    <a:pt x="12447" y="1140"/>
                  </a:lnTo>
                  <a:lnTo>
                    <a:pt x="12447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8"/>
            <p:cNvSpPr/>
            <p:nvPr/>
          </p:nvSpPr>
          <p:spPr>
            <a:xfrm>
              <a:off x="3440650" y="2667075"/>
              <a:ext cx="95025" cy="95825"/>
            </a:xfrm>
            <a:custGeom>
              <a:avLst/>
              <a:gdLst/>
              <a:ahLst/>
              <a:cxnLst/>
              <a:rect l="l" t="t" r="r" b="b"/>
              <a:pathLst>
                <a:path w="3801" h="3833" extrusionOk="0">
                  <a:moveTo>
                    <a:pt x="0" y="0"/>
                  </a:moveTo>
                  <a:lnTo>
                    <a:pt x="0" y="3832"/>
                  </a:lnTo>
                  <a:lnTo>
                    <a:pt x="3801" y="3832"/>
                  </a:lnTo>
                  <a:lnTo>
                    <a:pt x="380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8"/>
            <p:cNvSpPr/>
            <p:nvPr/>
          </p:nvSpPr>
          <p:spPr>
            <a:xfrm>
              <a:off x="3575250" y="2621150"/>
              <a:ext cx="95025" cy="140950"/>
            </a:xfrm>
            <a:custGeom>
              <a:avLst/>
              <a:gdLst/>
              <a:ahLst/>
              <a:cxnLst/>
              <a:rect l="l" t="t" r="r" b="b"/>
              <a:pathLst>
                <a:path w="3801" h="5638" extrusionOk="0">
                  <a:moveTo>
                    <a:pt x="0" y="0"/>
                  </a:moveTo>
                  <a:lnTo>
                    <a:pt x="0" y="5637"/>
                  </a:lnTo>
                  <a:lnTo>
                    <a:pt x="3800" y="5637"/>
                  </a:lnTo>
                  <a:lnTo>
                    <a:pt x="380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8"/>
            <p:cNvSpPr/>
            <p:nvPr/>
          </p:nvSpPr>
          <p:spPr>
            <a:xfrm>
              <a:off x="3709050" y="2572850"/>
              <a:ext cx="95025" cy="189250"/>
            </a:xfrm>
            <a:custGeom>
              <a:avLst/>
              <a:gdLst/>
              <a:ahLst/>
              <a:cxnLst/>
              <a:rect l="l" t="t" r="r" b="b"/>
              <a:pathLst>
                <a:path w="3801" h="7570" extrusionOk="0">
                  <a:moveTo>
                    <a:pt x="0" y="1"/>
                  </a:moveTo>
                  <a:lnTo>
                    <a:pt x="0" y="7569"/>
                  </a:lnTo>
                  <a:lnTo>
                    <a:pt x="3800" y="7569"/>
                  </a:lnTo>
                  <a:lnTo>
                    <a:pt x="3800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8"/>
            <p:cNvSpPr/>
            <p:nvPr/>
          </p:nvSpPr>
          <p:spPr>
            <a:xfrm>
              <a:off x="3633025" y="3284600"/>
              <a:ext cx="25" cy="467150"/>
            </a:xfrm>
            <a:custGeom>
              <a:avLst/>
              <a:gdLst/>
              <a:ahLst/>
              <a:cxnLst/>
              <a:rect l="l" t="t" r="r" b="b"/>
              <a:pathLst>
                <a:path w="1" h="18686" fill="none" extrusionOk="0">
                  <a:moveTo>
                    <a:pt x="1" y="18686"/>
                  </a:moveTo>
                  <a:lnTo>
                    <a:pt x="1" y="1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8"/>
            <p:cNvSpPr/>
            <p:nvPr/>
          </p:nvSpPr>
          <p:spPr>
            <a:xfrm>
              <a:off x="4182500" y="2716950"/>
              <a:ext cx="467150" cy="25"/>
            </a:xfrm>
            <a:custGeom>
              <a:avLst/>
              <a:gdLst/>
              <a:ahLst/>
              <a:cxnLst/>
              <a:rect l="l" t="t" r="r" b="b"/>
              <a:pathLst>
                <a:path w="18686" h="1" fill="none" extrusionOk="0">
                  <a:moveTo>
                    <a:pt x="18685" y="0"/>
                  </a:moveTo>
                  <a:lnTo>
                    <a:pt x="0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8"/>
            <p:cNvSpPr/>
            <p:nvPr/>
          </p:nvSpPr>
          <p:spPr>
            <a:xfrm>
              <a:off x="3633025" y="1694050"/>
              <a:ext cx="25" cy="467125"/>
            </a:xfrm>
            <a:custGeom>
              <a:avLst/>
              <a:gdLst/>
              <a:ahLst/>
              <a:cxnLst/>
              <a:rect l="l" t="t" r="r" b="b"/>
              <a:pathLst>
                <a:path w="1" h="18685" fill="none" extrusionOk="0">
                  <a:moveTo>
                    <a:pt x="1" y="18685"/>
                  </a:moveTo>
                  <a:lnTo>
                    <a:pt x="1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8"/>
            <p:cNvSpPr/>
            <p:nvPr/>
          </p:nvSpPr>
          <p:spPr>
            <a:xfrm>
              <a:off x="4025725" y="2005975"/>
              <a:ext cx="311975" cy="311975"/>
            </a:xfrm>
            <a:custGeom>
              <a:avLst/>
              <a:gdLst/>
              <a:ahLst/>
              <a:cxnLst/>
              <a:rect l="l" t="t" r="r" b="b"/>
              <a:pathLst>
                <a:path w="12479" h="12479" fill="none" extrusionOk="0">
                  <a:moveTo>
                    <a:pt x="1" y="12478"/>
                  </a:moveTo>
                  <a:lnTo>
                    <a:pt x="12478" y="1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8"/>
            <p:cNvSpPr/>
            <p:nvPr/>
          </p:nvSpPr>
          <p:spPr>
            <a:xfrm>
              <a:off x="4021775" y="3109650"/>
              <a:ext cx="311975" cy="311950"/>
            </a:xfrm>
            <a:custGeom>
              <a:avLst/>
              <a:gdLst/>
              <a:ahLst/>
              <a:cxnLst/>
              <a:rect l="l" t="t" r="r" b="b"/>
              <a:pathLst>
                <a:path w="12479" h="12478" fill="none" extrusionOk="0">
                  <a:moveTo>
                    <a:pt x="12478" y="12478"/>
                  </a:moveTo>
                  <a:lnTo>
                    <a:pt x="0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8"/>
            <p:cNvSpPr/>
            <p:nvPr/>
          </p:nvSpPr>
          <p:spPr>
            <a:xfrm>
              <a:off x="4332925" y="2716150"/>
              <a:ext cx="441025" cy="809950"/>
            </a:xfrm>
            <a:custGeom>
              <a:avLst/>
              <a:gdLst/>
              <a:ahLst/>
              <a:cxnLst/>
              <a:rect l="l" t="t" r="r" b="b"/>
              <a:pathLst>
                <a:path w="17641" h="32398" extrusionOk="0">
                  <a:moveTo>
                    <a:pt x="11686" y="1"/>
                  </a:moveTo>
                  <a:cubicBezTo>
                    <a:pt x="11686" y="10990"/>
                    <a:pt x="7221" y="20965"/>
                    <a:pt x="0" y="28186"/>
                  </a:cubicBezTo>
                  <a:lnTo>
                    <a:pt x="4212" y="32398"/>
                  </a:lnTo>
                  <a:cubicBezTo>
                    <a:pt x="12510" y="24101"/>
                    <a:pt x="17640" y="12636"/>
                    <a:pt x="1764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8"/>
            <p:cNvSpPr/>
            <p:nvPr/>
          </p:nvSpPr>
          <p:spPr>
            <a:xfrm>
              <a:off x="4332125" y="1906225"/>
              <a:ext cx="441825" cy="809950"/>
            </a:xfrm>
            <a:custGeom>
              <a:avLst/>
              <a:gdLst/>
              <a:ahLst/>
              <a:cxnLst/>
              <a:rect l="l" t="t" r="r" b="b"/>
              <a:pathLst>
                <a:path w="17673" h="32398" extrusionOk="0">
                  <a:moveTo>
                    <a:pt x="4244" y="0"/>
                  </a:moveTo>
                  <a:lnTo>
                    <a:pt x="1" y="4212"/>
                  </a:lnTo>
                  <a:cubicBezTo>
                    <a:pt x="7253" y="11433"/>
                    <a:pt x="11718" y="21409"/>
                    <a:pt x="11718" y="32398"/>
                  </a:cubicBezTo>
                  <a:lnTo>
                    <a:pt x="17672" y="32398"/>
                  </a:lnTo>
                  <a:cubicBezTo>
                    <a:pt x="17672" y="19762"/>
                    <a:pt x="12542" y="8298"/>
                    <a:pt x="42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8"/>
            <p:cNvSpPr/>
            <p:nvPr/>
          </p:nvSpPr>
          <p:spPr>
            <a:xfrm>
              <a:off x="3628275" y="3420775"/>
              <a:ext cx="809975" cy="441825"/>
            </a:xfrm>
            <a:custGeom>
              <a:avLst/>
              <a:gdLst/>
              <a:ahLst/>
              <a:cxnLst/>
              <a:rect l="l" t="t" r="r" b="b"/>
              <a:pathLst>
                <a:path w="32399" h="17673" extrusionOk="0">
                  <a:moveTo>
                    <a:pt x="28186" y="1"/>
                  </a:moveTo>
                  <a:cubicBezTo>
                    <a:pt x="20966" y="7221"/>
                    <a:pt x="10990" y="11687"/>
                    <a:pt x="1" y="11687"/>
                  </a:cubicBezTo>
                  <a:lnTo>
                    <a:pt x="1" y="17672"/>
                  </a:lnTo>
                  <a:cubicBezTo>
                    <a:pt x="12637" y="17672"/>
                    <a:pt x="24101" y="12510"/>
                    <a:pt x="32398" y="4213"/>
                  </a:cubicBezTo>
                  <a:lnTo>
                    <a:pt x="2818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1" name="Google Shape;1541;p18"/>
          <p:cNvSpPr txBox="1"/>
          <p:nvPr/>
        </p:nvSpPr>
        <p:spPr>
          <a:xfrm>
            <a:off x="457200" y="1334275"/>
            <a:ext cx="2228100" cy="24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Fira Sans Medium"/>
                <a:ea typeface="Fira Sans Medium"/>
                <a:cs typeface="Fira Sans Medium"/>
                <a:sym typeface="Fira Sans Medium"/>
              </a:rPr>
              <a:t>Project Overview</a:t>
            </a:r>
            <a:endParaRPr sz="2800" b="1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542" name="Google Shape;1542;p18"/>
          <p:cNvSpPr txBox="1"/>
          <p:nvPr/>
        </p:nvSpPr>
        <p:spPr>
          <a:xfrm>
            <a:off x="6008575" y="744725"/>
            <a:ext cx="3337444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 Introduction &amp; Dataset</a:t>
            </a:r>
            <a:endParaRPr sz="2300" dirty="0">
              <a:solidFill>
                <a:srgbClr val="CCCCCC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3" name="Google Shape;1543;p18"/>
          <p:cNvSpPr txBox="1"/>
          <p:nvPr/>
        </p:nvSpPr>
        <p:spPr>
          <a:xfrm>
            <a:off x="6008581" y="1088125"/>
            <a:ext cx="2763459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Fira Sans"/>
                <a:ea typeface="Fira Sans"/>
                <a:cs typeface="Fira Sans"/>
                <a:sym typeface="Fira Sans"/>
              </a:rPr>
              <a:t>A brief presentation of the addressed problem and the context</a:t>
            </a:r>
          </a:p>
        </p:txBody>
      </p:sp>
      <p:sp>
        <p:nvSpPr>
          <p:cNvPr id="1544" name="Google Shape;1544;p18"/>
          <p:cNvSpPr txBox="1"/>
          <p:nvPr/>
        </p:nvSpPr>
        <p:spPr>
          <a:xfrm>
            <a:off x="6008582" y="1764100"/>
            <a:ext cx="2949438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30475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 Data pre-processing</a:t>
            </a:r>
            <a:endParaRPr sz="2300" dirty="0">
              <a:solidFill>
                <a:srgbClr val="30475E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5" name="Google Shape;1545;p18"/>
          <p:cNvSpPr txBox="1"/>
          <p:nvPr/>
        </p:nvSpPr>
        <p:spPr>
          <a:xfrm>
            <a:off x="6033867" y="2119275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latin typeface="Fira Sans"/>
                <a:ea typeface="Fira Sans"/>
                <a:cs typeface="Fira Sans"/>
                <a:sym typeface="Fira Sans"/>
              </a:rPr>
              <a:t>Data </a:t>
            </a:r>
            <a:r>
              <a:rPr lang="it-IT" sz="1200" dirty="0" err="1">
                <a:latin typeface="Fira Sans"/>
                <a:ea typeface="Fira Sans"/>
                <a:cs typeface="Fira Sans"/>
                <a:sym typeface="Fira Sans"/>
              </a:rPr>
              <a:t>Cleaning</a:t>
            </a:r>
            <a:r>
              <a:rPr lang="it-IT" sz="1200" dirty="0">
                <a:latin typeface="Fira Sans"/>
                <a:ea typeface="Fira Sans"/>
                <a:cs typeface="Fira Sans"/>
                <a:sym typeface="Fira Sans"/>
              </a:rPr>
              <a:t>, Data Exploration and Text-processing  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46" name="Google Shape;1546;p18"/>
          <p:cNvSpPr txBox="1"/>
          <p:nvPr/>
        </p:nvSpPr>
        <p:spPr>
          <a:xfrm>
            <a:off x="6008582" y="2761600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F2A36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 Topic modeling</a:t>
            </a:r>
            <a:endParaRPr sz="2300" dirty="0">
              <a:solidFill>
                <a:srgbClr val="F2A36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7" name="Google Shape;1547;p18"/>
          <p:cNvSpPr txBox="1"/>
          <p:nvPr/>
        </p:nvSpPr>
        <p:spPr>
          <a:xfrm>
            <a:off x="6008582" y="3116800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Content Analysis and Document Coherence score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48" name="Google Shape;1548;p18"/>
          <p:cNvSpPr txBox="1"/>
          <p:nvPr/>
        </p:nvSpPr>
        <p:spPr>
          <a:xfrm>
            <a:off x="6008574" y="3759100"/>
            <a:ext cx="2678225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22283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 Machine Learning</a:t>
            </a:r>
            <a:endParaRPr sz="2300" dirty="0">
              <a:solidFill>
                <a:srgbClr val="22283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9" name="Google Shape;1549;p18"/>
          <p:cNvSpPr txBox="1"/>
          <p:nvPr/>
        </p:nvSpPr>
        <p:spPr>
          <a:xfrm>
            <a:off x="6008582" y="4114325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Prediction hypothesis within the dataset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550" name="Google Shape;1550;p18"/>
          <p:cNvCxnSpPr/>
          <p:nvPr/>
        </p:nvCxnSpPr>
        <p:spPr>
          <a:xfrm>
            <a:off x="6079325" y="1088125"/>
            <a:ext cx="297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1" name="Google Shape;1551;p18"/>
          <p:cNvCxnSpPr/>
          <p:nvPr/>
        </p:nvCxnSpPr>
        <p:spPr>
          <a:xfrm>
            <a:off x="6079325" y="2119300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2" name="Google Shape;1552;p18"/>
          <p:cNvCxnSpPr/>
          <p:nvPr/>
        </p:nvCxnSpPr>
        <p:spPr>
          <a:xfrm>
            <a:off x="6079325" y="3116800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3" name="Google Shape;1553;p18"/>
          <p:cNvCxnSpPr/>
          <p:nvPr/>
        </p:nvCxnSpPr>
        <p:spPr>
          <a:xfrm>
            <a:off x="6079325" y="4114300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FCA3A34-B8EA-9C3C-C0D0-0A4D8E704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A6DA26-2DE8-C17A-6A45-07E79CECA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Fira Sans" panose="020B0503050000020004" pitchFamily="34" charset="0"/>
              </a:rPr>
              <a:t>20</a:t>
            </a:fld>
            <a:endParaRPr lang="en">
              <a:latin typeface="Fira Sans" panose="020B0503050000020004" pitchFamily="34" charset="0"/>
            </a:endParaRPr>
          </a:p>
        </p:txBody>
      </p:sp>
      <p:sp>
        <p:nvSpPr>
          <p:cNvPr id="681" name="Google Shape;681;p28"/>
          <p:cNvSpPr txBox="1"/>
          <p:nvPr/>
        </p:nvSpPr>
        <p:spPr>
          <a:xfrm>
            <a:off x="2869200" y="3430338"/>
            <a:ext cx="17028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>
              <a:solidFill>
                <a:srgbClr val="FFFFFF"/>
              </a:solidFill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82" name="Google Shape;682;p28"/>
          <p:cNvSpPr txBox="1"/>
          <p:nvPr/>
        </p:nvSpPr>
        <p:spPr>
          <a:xfrm>
            <a:off x="939500" y="3430330"/>
            <a:ext cx="17028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dirty="0">
              <a:solidFill>
                <a:srgbClr val="FFFFFF"/>
              </a:solidFill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83" name="Google Shape;683;p28"/>
          <p:cNvSpPr txBox="1"/>
          <p:nvPr/>
        </p:nvSpPr>
        <p:spPr>
          <a:xfrm>
            <a:off x="4800599" y="3430334"/>
            <a:ext cx="17028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>
              <a:solidFill>
                <a:srgbClr val="FFFFFF"/>
              </a:solidFill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84" name="Google Shape;684;p28"/>
          <p:cNvSpPr txBox="1"/>
          <p:nvPr/>
        </p:nvSpPr>
        <p:spPr>
          <a:xfrm>
            <a:off x="6763929" y="3430337"/>
            <a:ext cx="17028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2000" dirty="0">
              <a:solidFill>
                <a:srgbClr val="FFFFFF"/>
              </a:solidFill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" name="Google Shape;4968;p41">
            <a:extLst>
              <a:ext uri="{FF2B5EF4-FFF2-40B4-BE49-F238E27FC236}">
                <a16:creationId xmlns:a16="http://schemas.microsoft.com/office/drawing/2014/main" id="{A6D48FFB-2EBC-787A-171E-C76379098FDA}"/>
              </a:ext>
            </a:extLst>
          </p:cNvPr>
          <p:cNvSpPr txBox="1"/>
          <p:nvPr/>
        </p:nvSpPr>
        <p:spPr>
          <a:xfrm>
            <a:off x="710165" y="291708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 Random Forest Performance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5" name="Picture 4" descr="A picture containing text, receipt, font, screenshot&#10;&#10;Description automatically generated">
            <a:extLst>
              <a:ext uri="{FF2B5EF4-FFF2-40B4-BE49-F238E27FC236}">
                <a16:creationId xmlns:a16="http://schemas.microsoft.com/office/drawing/2014/main" id="{362A5367-4F94-BC0D-DFAF-9F7BAFCCD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" y="1791305"/>
            <a:ext cx="4820396" cy="1560890"/>
          </a:xfrm>
          <a:prstGeom prst="rect">
            <a:avLst/>
          </a:prstGeom>
        </p:spPr>
      </p:pic>
      <p:pic>
        <p:nvPicPr>
          <p:cNvPr id="7" name="Picture 6" descr="A picture containing text, screenshot, rectangle, diagram&#10;&#10;Description automatically generated">
            <a:extLst>
              <a:ext uri="{FF2B5EF4-FFF2-40B4-BE49-F238E27FC236}">
                <a16:creationId xmlns:a16="http://schemas.microsoft.com/office/drawing/2014/main" id="{B6824B0A-19E0-CA1F-6E9D-3355AF2B8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895" y="1192291"/>
            <a:ext cx="4081671" cy="295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89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A6DA26-2DE8-C17A-6A45-07E79CECA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Fira Sans" panose="020B0503050000020004" pitchFamily="34" charset="0"/>
              </a:rPr>
              <a:t>21</a:t>
            </a:fld>
            <a:endParaRPr lang="en">
              <a:latin typeface="Fira Sans" panose="020B0503050000020004" pitchFamily="34" charset="0"/>
            </a:endParaRPr>
          </a:p>
        </p:txBody>
      </p:sp>
      <p:sp>
        <p:nvSpPr>
          <p:cNvPr id="681" name="Google Shape;681;p28"/>
          <p:cNvSpPr txBox="1"/>
          <p:nvPr/>
        </p:nvSpPr>
        <p:spPr>
          <a:xfrm>
            <a:off x="2869200" y="3430338"/>
            <a:ext cx="17028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>
              <a:solidFill>
                <a:srgbClr val="FFFFFF"/>
              </a:solidFill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82" name="Google Shape;682;p28"/>
          <p:cNvSpPr txBox="1"/>
          <p:nvPr/>
        </p:nvSpPr>
        <p:spPr>
          <a:xfrm>
            <a:off x="939500" y="3430330"/>
            <a:ext cx="17028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dirty="0">
              <a:solidFill>
                <a:srgbClr val="FFFFFF"/>
              </a:solidFill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83" name="Google Shape;683;p28"/>
          <p:cNvSpPr txBox="1"/>
          <p:nvPr/>
        </p:nvSpPr>
        <p:spPr>
          <a:xfrm>
            <a:off x="4800599" y="3430334"/>
            <a:ext cx="17028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>
              <a:solidFill>
                <a:srgbClr val="FFFFFF"/>
              </a:solidFill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84" name="Google Shape;684;p28"/>
          <p:cNvSpPr txBox="1"/>
          <p:nvPr/>
        </p:nvSpPr>
        <p:spPr>
          <a:xfrm>
            <a:off x="6763929" y="3430337"/>
            <a:ext cx="17028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2000" dirty="0">
              <a:solidFill>
                <a:srgbClr val="FFFFFF"/>
              </a:solidFill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" name="Google Shape;4968;p41">
            <a:extLst>
              <a:ext uri="{FF2B5EF4-FFF2-40B4-BE49-F238E27FC236}">
                <a16:creationId xmlns:a16="http://schemas.microsoft.com/office/drawing/2014/main" id="{A6D48FFB-2EBC-787A-171E-C76379098FDA}"/>
              </a:ext>
            </a:extLst>
          </p:cNvPr>
          <p:cNvSpPr txBox="1"/>
          <p:nvPr/>
        </p:nvSpPr>
        <p:spPr>
          <a:xfrm>
            <a:off x="710165" y="291708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 Na</a:t>
            </a:r>
            <a:r>
              <a:rPr lang="en-GB" sz="2500" dirty="0" err="1">
                <a:latin typeface="Fira Sans Medium"/>
                <a:ea typeface="Fira Sans Medium"/>
                <a:cs typeface="Fira Sans Medium"/>
                <a:sym typeface="Fira Sans Medium"/>
              </a:rPr>
              <a:t>ï</a:t>
            </a:r>
            <a:r>
              <a:rPr lang="en" sz="2500" dirty="0" err="1">
                <a:latin typeface="Fira Sans Medium"/>
                <a:ea typeface="Fira Sans Medium"/>
                <a:cs typeface="Fira Sans Medium"/>
                <a:sym typeface="Fira Sans Medium"/>
              </a:rPr>
              <a:t>ve</a:t>
            </a: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 Bayes Performance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5" name="Picture 4" descr="A picture containing text, receipt, font, screenshot&#10;&#10;Description automatically generated">
            <a:extLst>
              <a:ext uri="{FF2B5EF4-FFF2-40B4-BE49-F238E27FC236}">
                <a16:creationId xmlns:a16="http://schemas.microsoft.com/office/drawing/2014/main" id="{CB6865DB-BB4E-FF2D-782F-4D1A06865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43" y="1921530"/>
            <a:ext cx="4412957" cy="1508800"/>
          </a:xfrm>
          <a:prstGeom prst="rect">
            <a:avLst/>
          </a:prstGeom>
        </p:spPr>
      </p:pic>
      <p:pic>
        <p:nvPicPr>
          <p:cNvPr id="7" name="Picture 6" descr="A picture containing text, screenshot, rectangle, diagram&#10;&#10;Description automatically generated">
            <a:extLst>
              <a:ext uri="{FF2B5EF4-FFF2-40B4-BE49-F238E27FC236}">
                <a16:creationId xmlns:a16="http://schemas.microsoft.com/office/drawing/2014/main" id="{485CCD2E-B6D4-9AC2-9BE7-103DDBC3C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600" y="1215389"/>
            <a:ext cx="4297680" cy="300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049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A6DA26-2DE8-C17A-6A45-07E79CECA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Fira Sans" panose="020B0503050000020004" pitchFamily="34" charset="0"/>
              </a:rPr>
              <a:t>22</a:t>
            </a:fld>
            <a:endParaRPr lang="en">
              <a:latin typeface="Fira Sans" panose="020B0503050000020004" pitchFamily="34" charset="0"/>
            </a:endParaRPr>
          </a:p>
        </p:txBody>
      </p:sp>
      <p:sp>
        <p:nvSpPr>
          <p:cNvPr id="681" name="Google Shape;681;p28"/>
          <p:cNvSpPr txBox="1"/>
          <p:nvPr/>
        </p:nvSpPr>
        <p:spPr>
          <a:xfrm>
            <a:off x="2869200" y="3430338"/>
            <a:ext cx="17028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dirty="0">
              <a:solidFill>
                <a:srgbClr val="FFFFFF"/>
              </a:solidFill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82" name="Google Shape;682;p28"/>
          <p:cNvSpPr txBox="1"/>
          <p:nvPr/>
        </p:nvSpPr>
        <p:spPr>
          <a:xfrm>
            <a:off x="939500" y="3430330"/>
            <a:ext cx="17028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dirty="0">
              <a:solidFill>
                <a:srgbClr val="FFFFFF"/>
              </a:solidFill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83" name="Google Shape;683;p28"/>
          <p:cNvSpPr txBox="1"/>
          <p:nvPr/>
        </p:nvSpPr>
        <p:spPr>
          <a:xfrm>
            <a:off x="4800599" y="3430334"/>
            <a:ext cx="17028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>
              <a:solidFill>
                <a:srgbClr val="FFFFFF"/>
              </a:solidFill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84" name="Google Shape;684;p28"/>
          <p:cNvSpPr txBox="1"/>
          <p:nvPr/>
        </p:nvSpPr>
        <p:spPr>
          <a:xfrm>
            <a:off x="6763929" y="3430337"/>
            <a:ext cx="17028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2000" dirty="0">
              <a:solidFill>
                <a:srgbClr val="FFFFFF"/>
              </a:solidFill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" name="Google Shape;4968;p41">
            <a:extLst>
              <a:ext uri="{FF2B5EF4-FFF2-40B4-BE49-F238E27FC236}">
                <a16:creationId xmlns:a16="http://schemas.microsoft.com/office/drawing/2014/main" id="{A6D48FFB-2EBC-787A-171E-C76379098FDA}"/>
              </a:ext>
            </a:extLst>
          </p:cNvPr>
          <p:cNvSpPr txBox="1"/>
          <p:nvPr/>
        </p:nvSpPr>
        <p:spPr>
          <a:xfrm>
            <a:off x="710165" y="291708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 dirty="0">
                <a:latin typeface="Fira Sans Medium"/>
                <a:ea typeface="Fira Sans Medium"/>
                <a:cs typeface="Fira Sans Medium"/>
                <a:sym typeface="Fira Sans Medium"/>
              </a:rPr>
              <a:t>Support </a:t>
            </a:r>
            <a:r>
              <a:rPr lang="it-IT" sz="2500" dirty="0" err="1">
                <a:latin typeface="Fira Sans Medium"/>
                <a:ea typeface="Fira Sans Medium"/>
                <a:cs typeface="Fira Sans Medium"/>
                <a:sym typeface="Fira Sans Medium"/>
              </a:rPr>
              <a:t>Vector</a:t>
            </a:r>
            <a:r>
              <a:rPr lang="it-IT" sz="2500" dirty="0"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Performance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6" name="Picture 5" descr="A picture containing text, receipt, font, screenshot&#10;&#10;Description automatically generated">
            <a:extLst>
              <a:ext uri="{FF2B5EF4-FFF2-40B4-BE49-F238E27FC236}">
                <a16:creationId xmlns:a16="http://schemas.microsoft.com/office/drawing/2014/main" id="{6C7A0297-43F0-D41C-E77A-6F78FF53F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0" y="1946476"/>
            <a:ext cx="4723699" cy="1555079"/>
          </a:xfrm>
          <a:prstGeom prst="rect">
            <a:avLst/>
          </a:prstGeom>
        </p:spPr>
      </p:pic>
      <p:pic>
        <p:nvPicPr>
          <p:cNvPr id="9" name="Picture 8" descr="A picture containing text, screenshot, rectangle, diagram&#10;&#10;Description automatically generated">
            <a:extLst>
              <a:ext uri="{FF2B5EF4-FFF2-40B4-BE49-F238E27FC236}">
                <a16:creationId xmlns:a16="http://schemas.microsoft.com/office/drawing/2014/main" id="{C03853CF-1C35-7DAD-4669-9B9C95B6E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473" y="1243883"/>
            <a:ext cx="4140849" cy="304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689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A6DA26-2DE8-C17A-6A45-07E79CECA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Fira Sans" panose="020B0503050000020004" pitchFamily="34" charset="0"/>
              </a:rPr>
              <a:t>23</a:t>
            </a:fld>
            <a:endParaRPr lang="en">
              <a:latin typeface="Fira Sans" panose="020B0503050000020004" pitchFamily="34" charset="0"/>
            </a:endParaRPr>
          </a:p>
        </p:txBody>
      </p:sp>
      <p:sp>
        <p:nvSpPr>
          <p:cNvPr id="681" name="Google Shape;681;p28"/>
          <p:cNvSpPr txBox="1"/>
          <p:nvPr/>
        </p:nvSpPr>
        <p:spPr>
          <a:xfrm>
            <a:off x="2869200" y="3430338"/>
            <a:ext cx="17028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>
              <a:solidFill>
                <a:srgbClr val="FFFFFF"/>
              </a:solidFill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82" name="Google Shape;682;p28"/>
          <p:cNvSpPr txBox="1"/>
          <p:nvPr/>
        </p:nvSpPr>
        <p:spPr>
          <a:xfrm>
            <a:off x="939500" y="3430330"/>
            <a:ext cx="17028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dirty="0">
              <a:solidFill>
                <a:srgbClr val="FFFFFF"/>
              </a:solidFill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83" name="Google Shape;683;p28"/>
          <p:cNvSpPr txBox="1"/>
          <p:nvPr/>
        </p:nvSpPr>
        <p:spPr>
          <a:xfrm>
            <a:off x="4800599" y="3430334"/>
            <a:ext cx="17028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>
              <a:solidFill>
                <a:srgbClr val="FFFFFF"/>
              </a:solidFill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84" name="Google Shape;684;p28"/>
          <p:cNvSpPr txBox="1"/>
          <p:nvPr/>
        </p:nvSpPr>
        <p:spPr>
          <a:xfrm>
            <a:off x="6763929" y="3430337"/>
            <a:ext cx="17028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2000" dirty="0">
              <a:solidFill>
                <a:srgbClr val="FFFFFF"/>
              </a:solidFill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" name="Google Shape;4968;p41">
            <a:extLst>
              <a:ext uri="{FF2B5EF4-FFF2-40B4-BE49-F238E27FC236}">
                <a16:creationId xmlns:a16="http://schemas.microsoft.com/office/drawing/2014/main" id="{A6D48FFB-2EBC-787A-171E-C76379098FDA}"/>
              </a:ext>
            </a:extLst>
          </p:cNvPr>
          <p:cNvSpPr txBox="1"/>
          <p:nvPr/>
        </p:nvSpPr>
        <p:spPr>
          <a:xfrm>
            <a:off x="710165" y="291708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 dirty="0" err="1">
                <a:latin typeface="Fira Sans Medium"/>
                <a:ea typeface="Fira Sans Medium"/>
                <a:cs typeface="Fira Sans Medium"/>
                <a:sym typeface="Fira Sans Medium"/>
              </a:rPr>
              <a:t>Gradient</a:t>
            </a:r>
            <a:r>
              <a:rPr lang="it-IT" sz="2500" dirty="0"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it-IT" sz="2500" dirty="0" err="1">
                <a:latin typeface="Fira Sans Medium"/>
                <a:ea typeface="Fira Sans Medium"/>
                <a:cs typeface="Fira Sans Medium"/>
                <a:sym typeface="Fira Sans Medium"/>
              </a:rPr>
              <a:t>Boost</a:t>
            </a:r>
            <a:r>
              <a:rPr lang="it-IT" sz="2500" dirty="0"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it-IT" sz="2500" dirty="0" err="1">
                <a:latin typeface="Fira Sans Medium"/>
                <a:ea typeface="Fira Sans Medium"/>
                <a:cs typeface="Fira Sans Medium"/>
                <a:sym typeface="Fira Sans Medium"/>
              </a:rPr>
              <a:t>Tree</a:t>
            </a:r>
            <a:r>
              <a:rPr lang="it-IT" sz="2500" dirty="0"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Performance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5" name="Picture 4" descr="A picture containing text, receipt, font, screenshot&#10;&#10;Description automatically generated">
            <a:extLst>
              <a:ext uri="{FF2B5EF4-FFF2-40B4-BE49-F238E27FC236}">
                <a16:creationId xmlns:a16="http://schemas.microsoft.com/office/drawing/2014/main" id="{4CE230E0-0D4B-DFBD-5168-947DB12DB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40" y="1755885"/>
            <a:ext cx="4716080" cy="1649406"/>
          </a:xfrm>
          <a:prstGeom prst="rect">
            <a:avLst/>
          </a:prstGeom>
        </p:spPr>
      </p:pic>
      <p:pic>
        <p:nvPicPr>
          <p:cNvPr id="7" name="Picture 6" descr="A picture containing text, screenshot, rectangle, diagram&#10;&#10;Description automatically generated">
            <a:extLst>
              <a:ext uri="{FF2B5EF4-FFF2-40B4-BE49-F238E27FC236}">
                <a16:creationId xmlns:a16="http://schemas.microsoft.com/office/drawing/2014/main" id="{B4BFAEAE-0D8E-D46D-6F8E-FB986F7F02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38"/>
          <a:stretch/>
        </p:blipFill>
        <p:spPr>
          <a:xfrm>
            <a:off x="5058979" y="1309973"/>
            <a:ext cx="3992880" cy="296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47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3" name="Google Shape;2373;p28"/>
          <p:cNvGrpSpPr/>
          <p:nvPr/>
        </p:nvGrpSpPr>
        <p:grpSpPr>
          <a:xfrm>
            <a:off x="-218489" y="102393"/>
            <a:ext cx="9333473" cy="5741050"/>
            <a:chOff x="1995750" y="2098600"/>
            <a:chExt cx="3511325" cy="2238225"/>
          </a:xfrm>
        </p:grpSpPr>
        <p:sp>
          <p:nvSpPr>
            <p:cNvPr id="2374" name="Google Shape;2374;p28"/>
            <p:cNvSpPr/>
            <p:nvPr/>
          </p:nvSpPr>
          <p:spPr>
            <a:xfrm>
              <a:off x="2723350" y="2481000"/>
              <a:ext cx="2155100" cy="1295300"/>
            </a:xfrm>
            <a:custGeom>
              <a:avLst/>
              <a:gdLst/>
              <a:ahLst/>
              <a:cxnLst/>
              <a:rect l="l" t="t" r="r" b="b"/>
              <a:pathLst>
                <a:path w="86204" h="51812" extrusionOk="0">
                  <a:moveTo>
                    <a:pt x="1995" y="1"/>
                  </a:moveTo>
                  <a:cubicBezTo>
                    <a:pt x="887" y="1"/>
                    <a:pt x="0" y="919"/>
                    <a:pt x="0" y="2028"/>
                  </a:cubicBezTo>
                  <a:lnTo>
                    <a:pt x="0" y="49784"/>
                  </a:lnTo>
                  <a:cubicBezTo>
                    <a:pt x="0" y="50925"/>
                    <a:pt x="887" y="51811"/>
                    <a:pt x="1995" y="51811"/>
                  </a:cubicBezTo>
                  <a:lnTo>
                    <a:pt x="84208" y="51811"/>
                  </a:lnTo>
                  <a:cubicBezTo>
                    <a:pt x="85317" y="51811"/>
                    <a:pt x="86203" y="50925"/>
                    <a:pt x="86203" y="49784"/>
                  </a:cubicBezTo>
                  <a:lnTo>
                    <a:pt x="86203" y="2028"/>
                  </a:lnTo>
                  <a:cubicBezTo>
                    <a:pt x="86203" y="919"/>
                    <a:pt x="85317" y="1"/>
                    <a:pt x="84208" y="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28"/>
            <p:cNvSpPr/>
            <p:nvPr/>
          </p:nvSpPr>
          <p:spPr>
            <a:xfrm>
              <a:off x="2644950" y="3776275"/>
              <a:ext cx="2311875" cy="152025"/>
            </a:xfrm>
            <a:custGeom>
              <a:avLst/>
              <a:gdLst/>
              <a:ahLst/>
              <a:cxnLst/>
              <a:rect l="l" t="t" r="r" b="b"/>
              <a:pathLst>
                <a:path w="92475" h="6081" extrusionOk="0">
                  <a:moveTo>
                    <a:pt x="951" y="0"/>
                  </a:moveTo>
                  <a:cubicBezTo>
                    <a:pt x="413" y="0"/>
                    <a:pt x="1" y="412"/>
                    <a:pt x="1" y="950"/>
                  </a:cubicBezTo>
                  <a:cubicBezTo>
                    <a:pt x="1" y="3769"/>
                    <a:pt x="2281" y="6081"/>
                    <a:pt x="5131" y="6081"/>
                  </a:cubicBezTo>
                  <a:lnTo>
                    <a:pt x="87344" y="6081"/>
                  </a:lnTo>
                  <a:cubicBezTo>
                    <a:pt x="90194" y="6081"/>
                    <a:pt x="92475" y="3769"/>
                    <a:pt x="92475" y="950"/>
                  </a:cubicBezTo>
                  <a:cubicBezTo>
                    <a:pt x="92475" y="412"/>
                    <a:pt x="92063" y="0"/>
                    <a:pt x="9152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2376" name="Google Shape;2376;p28"/>
            <p:cNvSpPr/>
            <p:nvPr/>
          </p:nvSpPr>
          <p:spPr>
            <a:xfrm>
              <a:off x="2781150" y="2541175"/>
              <a:ext cx="2039500" cy="1175750"/>
            </a:xfrm>
            <a:custGeom>
              <a:avLst/>
              <a:gdLst/>
              <a:ahLst/>
              <a:cxnLst/>
              <a:rect l="l" t="t" r="r" b="b"/>
              <a:pathLst>
                <a:path w="81580" h="47030" extrusionOk="0">
                  <a:moveTo>
                    <a:pt x="982" y="1"/>
                  </a:moveTo>
                  <a:cubicBezTo>
                    <a:pt x="443" y="1"/>
                    <a:pt x="0" y="412"/>
                    <a:pt x="0" y="983"/>
                  </a:cubicBezTo>
                  <a:lnTo>
                    <a:pt x="0" y="46047"/>
                  </a:lnTo>
                  <a:cubicBezTo>
                    <a:pt x="0" y="46586"/>
                    <a:pt x="443" y="47029"/>
                    <a:pt x="982" y="47029"/>
                  </a:cubicBezTo>
                  <a:lnTo>
                    <a:pt x="80598" y="47029"/>
                  </a:lnTo>
                  <a:cubicBezTo>
                    <a:pt x="81136" y="47029"/>
                    <a:pt x="81580" y="46586"/>
                    <a:pt x="81580" y="46047"/>
                  </a:cubicBezTo>
                  <a:lnTo>
                    <a:pt x="81580" y="983"/>
                  </a:lnTo>
                  <a:cubicBezTo>
                    <a:pt x="81580" y="412"/>
                    <a:pt x="81136" y="1"/>
                    <a:pt x="805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8"/>
            <p:cNvSpPr/>
            <p:nvPr/>
          </p:nvSpPr>
          <p:spPr>
            <a:xfrm>
              <a:off x="5317050" y="2171450"/>
              <a:ext cx="165475" cy="279500"/>
            </a:xfrm>
            <a:custGeom>
              <a:avLst/>
              <a:gdLst/>
              <a:ahLst/>
              <a:cxnLst/>
              <a:rect l="l" t="t" r="r" b="b"/>
              <a:pathLst>
                <a:path w="6619" h="11180" extrusionOk="0">
                  <a:moveTo>
                    <a:pt x="4845" y="760"/>
                  </a:moveTo>
                  <a:cubicBezTo>
                    <a:pt x="5384" y="760"/>
                    <a:pt x="5859" y="1204"/>
                    <a:pt x="5859" y="1774"/>
                  </a:cubicBezTo>
                  <a:lnTo>
                    <a:pt x="5859" y="9406"/>
                  </a:lnTo>
                  <a:cubicBezTo>
                    <a:pt x="5859" y="9944"/>
                    <a:pt x="5384" y="10419"/>
                    <a:pt x="4845" y="10419"/>
                  </a:cubicBezTo>
                  <a:lnTo>
                    <a:pt x="1774" y="10419"/>
                  </a:lnTo>
                  <a:cubicBezTo>
                    <a:pt x="1235" y="10419"/>
                    <a:pt x="760" y="9944"/>
                    <a:pt x="760" y="9406"/>
                  </a:cubicBezTo>
                  <a:lnTo>
                    <a:pt x="760" y="1774"/>
                  </a:lnTo>
                  <a:cubicBezTo>
                    <a:pt x="760" y="1204"/>
                    <a:pt x="1204" y="760"/>
                    <a:pt x="1774" y="760"/>
                  </a:cubicBezTo>
                  <a:close/>
                  <a:moveTo>
                    <a:pt x="1774" y="0"/>
                  </a:moveTo>
                  <a:cubicBezTo>
                    <a:pt x="792" y="0"/>
                    <a:pt x="0" y="792"/>
                    <a:pt x="0" y="1774"/>
                  </a:cubicBezTo>
                  <a:lnTo>
                    <a:pt x="0" y="9374"/>
                  </a:lnTo>
                  <a:cubicBezTo>
                    <a:pt x="0" y="10356"/>
                    <a:pt x="792" y="11180"/>
                    <a:pt x="1774" y="11180"/>
                  </a:cubicBezTo>
                  <a:lnTo>
                    <a:pt x="4845" y="11180"/>
                  </a:lnTo>
                  <a:cubicBezTo>
                    <a:pt x="5827" y="11180"/>
                    <a:pt x="6619" y="10356"/>
                    <a:pt x="6619" y="9374"/>
                  </a:cubicBezTo>
                  <a:lnTo>
                    <a:pt x="6619" y="1774"/>
                  </a:lnTo>
                  <a:cubicBezTo>
                    <a:pt x="6619" y="792"/>
                    <a:pt x="5827" y="0"/>
                    <a:pt x="48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8"/>
            <p:cNvSpPr/>
            <p:nvPr/>
          </p:nvSpPr>
          <p:spPr>
            <a:xfrm>
              <a:off x="5320200" y="2209450"/>
              <a:ext cx="159175" cy="19025"/>
            </a:xfrm>
            <a:custGeom>
              <a:avLst/>
              <a:gdLst/>
              <a:ahLst/>
              <a:cxnLst/>
              <a:rect l="l" t="t" r="r" b="b"/>
              <a:pathLst>
                <a:path w="6367" h="761" extrusionOk="0">
                  <a:moveTo>
                    <a:pt x="381" y="1"/>
                  </a:moveTo>
                  <a:cubicBezTo>
                    <a:pt x="191" y="1"/>
                    <a:pt x="1" y="159"/>
                    <a:pt x="1" y="381"/>
                  </a:cubicBezTo>
                  <a:cubicBezTo>
                    <a:pt x="1" y="602"/>
                    <a:pt x="191" y="761"/>
                    <a:pt x="381" y="761"/>
                  </a:cubicBezTo>
                  <a:lnTo>
                    <a:pt x="5986" y="761"/>
                  </a:lnTo>
                  <a:cubicBezTo>
                    <a:pt x="6176" y="761"/>
                    <a:pt x="6366" y="602"/>
                    <a:pt x="6366" y="381"/>
                  </a:cubicBezTo>
                  <a:cubicBezTo>
                    <a:pt x="6366" y="159"/>
                    <a:pt x="6176" y="1"/>
                    <a:pt x="59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8"/>
            <p:cNvSpPr/>
            <p:nvPr/>
          </p:nvSpPr>
          <p:spPr>
            <a:xfrm>
              <a:off x="5320200" y="2380450"/>
              <a:ext cx="159175" cy="19050"/>
            </a:xfrm>
            <a:custGeom>
              <a:avLst/>
              <a:gdLst/>
              <a:ahLst/>
              <a:cxnLst/>
              <a:rect l="l" t="t" r="r" b="b"/>
              <a:pathLst>
                <a:path w="6367" h="762" extrusionOk="0">
                  <a:moveTo>
                    <a:pt x="381" y="1"/>
                  </a:moveTo>
                  <a:cubicBezTo>
                    <a:pt x="191" y="1"/>
                    <a:pt x="1" y="191"/>
                    <a:pt x="1" y="381"/>
                  </a:cubicBezTo>
                  <a:cubicBezTo>
                    <a:pt x="1" y="603"/>
                    <a:pt x="191" y="761"/>
                    <a:pt x="381" y="761"/>
                  </a:cubicBezTo>
                  <a:lnTo>
                    <a:pt x="5986" y="761"/>
                  </a:lnTo>
                  <a:cubicBezTo>
                    <a:pt x="6176" y="761"/>
                    <a:pt x="6366" y="603"/>
                    <a:pt x="6366" y="381"/>
                  </a:cubicBezTo>
                  <a:cubicBezTo>
                    <a:pt x="6366" y="191"/>
                    <a:pt x="6176" y="1"/>
                    <a:pt x="59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8"/>
            <p:cNvSpPr/>
            <p:nvPr/>
          </p:nvSpPr>
          <p:spPr>
            <a:xfrm>
              <a:off x="5389875" y="2405800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81" y="0"/>
                  </a:moveTo>
                  <a:cubicBezTo>
                    <a:pt x="191" y="0"/>
                    <a:pt x="1" y="190"/>
                    <a:pt x="1" y="380"/>
                  </a:cubicBezTo>
                  <a:cubicBezTo>
                    <a:pt x="1" y="602"/>
                    <a:pt x="191" y="760"/>
                    <a:pt x="381" y="760"/>
                  </a:cubicBezTo>
                  <a:cubicBezTo>
                    <a:pt x="602" y="760"/>
                    <a:pt x="761" y="602"/>
                    <a:pt x="761" y="380"/>
                  </a:cubicBezTo>
                  <a:cubicBezTo>
                    <a:pt x="761" y="190"/>
                    <a:pt x="602" y="0"/>
                    <a:pt x="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8"/>
            <p:cNvSpPr/>
            <p:nvPr/>
          </p:nvSpPr>
          <p:spPr>
            <a:xfrm>
              <a:off x="5393050" y="3347150"/>
              <a:ext cx="19025" cy="15875"/>
            </a:xfrm>
            <a:custGeom>
              <a:avLst/>
              <a:gdLst/>
              <a:ahLst/>
              <a:cxnLst/>
              <a:rect l="l" t="t" r="r" b="b"/>
              <a:pathLst>
                <a:path w="761" h="635" extrusionOk="0">
                  <a:moveTo>
                    <a:pt x="0" y="1"/>
                  </a:moveTo>
                  <a:lnTo>
                    <a:pt x="0" y="254"/>
                  </a:lnTo>
                  <a:cubicBezTo>
                    <a:pt x="0" y="444"/>
                    <a:pt x="190" y="634"/>
                    <a:pt x="380" y="634"/>
                  </a:cubicBezTo>
                  <a:cubicBezTo>
                    <a:pt x="602" y="634"/>
                    <a:pt x="760" y="444"/>
                    <a:pt x="760" y="254"/>
                  </a:cubicBez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8"/>
            <p:cNvSpPr/>
            <p:nvPr/>
          </p:nvSpPr>
          <p:spPr>
            <a:xfrm>
              <a:off x="5393050" y="3327350"/>
              <a:ext cx="19025" cy="19050"/>
            </a:xfrm>
            <a:custGeom>
              <a:avLst/>
              <a:gdLst/>
              <a:ahLst/>
              <a:cxnLst/>
              <a:rect l="l" t="t" r="r" b="b"/>
              <a:pathLst>
                <a:path w="761" h="762" extrusionOk="0">
                  <a:moveTo>
                    <a:pt x="0" y="1"/>
                  </a:moveTo>
                  <a:lnTo>
                    <a:pt x="0" y="761"/>
                  </a:lnTo>
                  <a:lnTo>
                    <a:pt x="76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8"/>
            <p:cNvSpPr/>
            <p:nvPr/>
          </p:nvSpPr>
          <p:spPr>
            <a:xfrm>
              <a:off x="5393050" y="3289350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0" y="1"/>
                  </a:moveTo>
                  <a:lnTo>
                    <a:pt x="0" y="761"/>
                  </a:lnTo>
                  <a:lnTo>
                    <a:pt x="76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8"/>
            <p:cNvSpPr/>
            <p:nvPr/>
          </p:nvSpPr>
          <p:spPr>
            <a:xfrm>
              <a:off x="5393050" y="3308350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0" y="1"/>
                  </a:moveTo>
                  <a:lnTo>
                    <a:pt x="0" y="761"/>
                  </a:lnTo>
                  <a:lnTo>
                    <a:pt x="76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8"/>
            <p:cNvSpPr/>
            <p:nvPr/>
          </p:nvSpPr>
          <p:spPr>
            <a:xfrm>
              <a:off x="5351075" y="3186150"/>
              <a:ext cx="105325" cy="103225"/>
            </a:xfrm>
            <a:custGeom>
              <a:avLst/>
              <a:gdLst/>
              <a:ahLst/>
              <a:cxnLst/>
              <a:rect l="l" t="t" r="r" b="b"/>
              <a:pathLst>
                <a:path w="4213" h="4129" extrusionOk="0">
                  <a:moveTo>
                    <a:pt x="2065" y="1"/>
                  </a:moveTo>
                  <a:cubicBezTo>
                    <a:pt x="1970" y="1"/>
                    <a:pt x="1879" y="42"/>
                    <a:pt x="1806" y="139"/>
                  </a:cubicBezTo>
                  <a:lnTo>
                    <a:pt x="159" y="1817"/>
                  </a:lnTo>
                  <a:cubicBezTo>
                    <a:pt x="1" y="1944"/>
                    <a:pt x="1" y="2197"/>
                    <a:pt x="159" y="2355"/>
                  </a:cubicBezTo>
                  <a:cubicBezTo>
                    <a:pt x="238" y="2419"/>
                    <a:pt x="333" y="2450"/>
                    <a:pt x="428" y="2450"/>
                  </a:cubicBezTo>
                  <a:cubicBezTo>
                    <a:pt x="523" y="2450"/>
                    <a:pt x="618" y="2419"/>
                    <a:pt x="698" y="2355"/>
                  </a:cubicBezTo>
                  <a:lnTo>
                    <a:pt x="1679" y="1310"/>
                  </a:lnTo>
                  <a:lnTo>
                    <a:pt x="1679" y="4129"/>
                  </a:lnTo>
                  <a:lnTo>
                    <a:pt x="2439" y="4129"/>
                  </a:lnTo>
                  <a:lnTo>
                    <a:pt x="2439" y="1152"/>
                  </a:lnTo>
                  <a:lnTo>
                    <a:pt x="3484" y="2292"/>
                  </a:lnTo>
                  <a:cubicBezTo>
                    <a:pt x="3579" y="2387"/>
                    <a:pt x="3674" y="2419"/>
                    <a:pt x="3769" y="2419"/>
                  </a:cubicBezTo>
                  <a:cubicBezTo>
                    <a:pt x="3864" y="2419"/>
                    <a:pt x="3959" y="2387"/>
                    <a:pt x="4023" y="2324"/>
                  </a:cubicBezTo>
                  <a:cubicBezTo>
                    <a:pt x="4213" y="2165"/>
                    <a:pt x="4213" y="1944"/>
                    <a:pt x="4054" y="1785"/>
                  </a:cubicBezTo>
                  <a:lnTo>
                    <a:pt x="2534" y="139"/>
                  </a:lnTo>
                  <a:cubicBezTo>
                    <a:pt x="2462" y="42"/>
                    <a:pt x="2352" y="1"/>
                    <a:pt x="2248" y="1"/>
                  </a:cubicBezTo>
                  <a:cubicBezTo>
                    <a:pt x="2216" y="1"/>
                    <a:pt x="2184" y="4"/>
                    <a:pt x="2154" y="12"/>
                  </a:cubicBezTo>
                  <a:cubicBezTo>
                    <a:pt x="2124" y="4"/>
                    <a:pt x="2095" y="1"/>
                    <a:pt x="2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28"/>
            <p:cNvSpPr/>
            <p:nvPr/>
          </p:nvSpPr>
          <p:spPr>
            <a:xfrm>
              <a:off x="5351875" y="4160150"/>
              <a:ext cx="155200" cy="154525"/>
            </a:xfrm>
            <a:custGeom>
              <a:avLst/>
              <a:gdLst/>
              <a:ahLst/>
              <a:cxnLst/>
              <a:rect l="l" t="t" r="r" b="b"/>
              <a:pathLst>
                <a:path w="6208" h="6181" extrusionOk="0">
                  <a:moveTo>
                    <a:pt x="1824" y="1"/>
                  </a:moveTo>
                  <a:cubicBezTo>
                    <a:pt x="1807" y="1"/>
                    <a:pt x="1790" y="2"/>
                    <a:pt x="1774" y="5"/>
                  </a:cubicBezTo>
                  <a:cubicBezTo>
                    <a:pt x="1331" y="100"/>
                    <a:pt x="919" y="290"/>
                    <a:pt x="602" y="606"/>
                  </a:cubicBezTo>
                  <a:cubicBezTo>
                    <a:pt x="222" y="986"/>
                    <a:pt x="1" y="1525"/>
                    <a:pt x="1" y="2095"/>
                  </a:cubicBezTo>
                  <a:cubicBezTo>
                    <a:pt x="1" y="2633"/>
                    <a:pt x="222" y="3172"/>
                    <a:pt x="602" y="3552"/>
                  </a:cubicBezTo>
                  <a:lnTo>
                    <a:pt x="2629" y="5578"/>
                  </a:lnTo>
                  <a:cubicBezTo>
                    <a:pt x="3041" y="5990"/>
                    <a:pt x="3579" y="6180"/>
                    <a:pt x="4117" y="6180"/>
                  </a:cubicBezTo>
                  <a:cubicBezTo>
                    <a:pt x="4656" y="6180"/>
                    <a:pt x="5163" y="5990"/>
                    <a:pt x="5574" y="5578"/>
                  </a:cubicBezTo>
                  <a:cubicBezTo>
                    <a:pt x="5986" y="5198"/>
                    <a:pt x="6208" y="4660"/>
                    <a:pt x="6208" y="4090"/>
                  </a:cubicBezTo>
                  <a:cubicBezTo>
                    <a:pt x="6208" y="3552"/>
                    <a:pt x="5986" y="3013"/>
                    <a:pt x="5574" y="2633"/>
                  </a:cubicBezTo>
                  <a:lnTo>
                    <a:pt x="4529" y="1556"/>
                  </a:lnTo>
                  <a:cubicBezTo>
                    <a:pt x="4450" y="1477"/>
                    <a:pt x="4347" y="1438"/>
                    <a:pt x="4248" y="1438"/>
                  </a:cubicBezTo>
                  <a:cubicBezTo>
                    <a:pt x="4149" y="1438"/>
                    <a:pt x="4054" y="1477"/>
                    <a:pt x="3991" y="1556"/>
                  </a:cubicBezTo>
                  <a:cubicBezTo>
                    <a:pt x="3832" y="1715"/>
                    <a:pt x="3832" y="1936"/>
                    <a:pt x="3991" y="2095"/>
                  </a:cubicBezTo>
                  <a:lnTo>
                    <a:pt x="5036" y="3172"/>
                  </a:lnTo>
                  <a:cubicBezTo>
                    <a:pt x="5289" y="3393"/>
                    <a:pt x="5448" y="3742"/>
                    <a:pt x="5448" y="4090"/>
                  </a:cubicBezTo>
                  <a:cubicBezTo>
                    <a:pt x="5448" y="4438"/>
                    <a:pt x="5289" y="4787"/>
                    <a:pt x="5036" y="5040"/>
                  </a:cubicBezTo>
                  <a:cubicBezTo>
                    <a:pt x="4783" y="5293"/>
                    <a:pt x="4442" y="5420"/>
                    <a:pt x="4102" y="5420"/>
                  </a:cubicBezTo>
                  <a:cubicBezTo>
                    <a:pt x="3761" y="5420"/>
                    <a:pt x="3421" y="5293"/>
                    <a:pt x="3167" y="5040"/>
                  </a:cubicBezTo>
                  <a:lnTo>
                    <a:pt x="1141" y="3013"/>
                  </a:lnTo>
                  <a:cubicBezTo>
                    <a:pt x="919" y="2760"/>
                    <a:pt x="761" y="2443"/>
                    <a:pt x="761" y="2095"/>
                  </a:cubicBezTo>
                  <a:cubicBezTo>
                    <a:pt x="761" y="1715"/>
                    <a:pt x="919" y="1398"/>
                    <a:pt x="1141" y="1145"/>
                  </a:cubicBezTo>
                  <a:cubicBezTo>
                    <a:pt x="1362" y="955"/>
                    <a:pt x="1616" y="828"/>
                    <a:pt x="1901" y="765"/>
                  </a:cubicBezTo>
                  <a:cubicBezTo>
                    <a:pt x="2091" y="733"/>
                    <a:pt x="2249" y="543"/>
                    <a:pt x="2217" y="321"/>
                  </a:cubicBezTo>
                  <a:cubicBezTo>
                    <a:pt x="2188" y="148"/>
                    <a:pt x="2001" y="1"/>
                    <a:pt x="18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28"/>
            <p:cNvSpPr/>
            <p:nvPr/>
          </p:nvSpPr>
          <p:spPr>
            <a:xfrm>
              <a:off x="5287750" y="4066425"/>
              <a:ext cx="159950" cy="154825"/>
            </a:xfrm>
            <a:custGeom>
              <a:avLst/>
              <a:gdLst/>
              <a:ahLst/>
              <a:cxnLst/>
              <a:rect l="l" t="t" r="r" b="b"/>
              <a:pathLst>
                <a:path w="6398" h="6193" extrusionOk="0">
                  <a:moveTo>
                    <a:pt x="2280" y="1"/>
                  </a:moveTo>
                  <a:cubicBezTo>
                    <a:pt x="1742" y="1"/>
                    <a:pt x="1204" y="207"/>
                    <a:pt x="792" y="618"/>
                  </a:cubicBezTo>
                  <a:cubicBezTo>
                    <a:pt x="0" y="1442"/>
                    <a:pt x="0" y="2772"/>
                    <a:pt x="792" y="3595"/>
                  </a:cubicBezTo>
                  <a:lnTo>
                    <a:pt x="1869" y="4640"/>
                  </a:lnTo>
                  <a:cubicBezTo>
                    <a:pt x="1948" y="4720"/>
                    <a:pt x="2043" y="4759"/>
                    <a:pt x="2138" y="4759"/>
                  </a:cubicBezTo>
                  <a:cubicBezTo>
                    <a:pt x="2233" y="4759"/>
                    <a:pt x="2328" y="4720"/>
                    <a:pt x="2407" y="4640"/>
                  </a:cubicBezTo>
                  <a:cubicBezTo>
                    <a:pt x="2566" y="4514"/>
                    <a:pt x="2566" y="4260"/>
                    <a:pt x="2407" y="4102"/>
                  </a:cubicBezTo>
                  <a:lnTo>
                    <a:pt x="1330" y="3057"/>
                  </a:lnTo>
                  <a:cubicBezTo>
                    <a:pt x="824" y="2519"/>
                    <a:pt x="824" y="1695"/>
                    <a:pt x="1330" y="1157"/>
                  </a:cubicBezTo>
                  <a:cubicBezTo>
                    <a:pt x="1600" y="903"/>
                    <a:pt x="1940" y="777"/>
                    <a:pt x="2280" y="777"/>
                  </a:cubicBezTo>
                  <a:cubicBezTo>
                    <a:pt x="2621" y="777"/>
                    <a:pt x="2961" y="903"/>
                    <a:pt x="3231" y="1157"/>
                  </a:cubicBezTo>
                  <a:lnTo>
                    <a:pt x="5226" y="3184"/>
                  </a:lnTo>
                  <a:cubicBezTo>
                    <a:pt x="5479" y="3437"/>
                    <a:pt x="5637" y="3754"/>
                    <a:pt x="5637" y="4102"/>
                  </a:cubicBezTo>
                  <a:cubicBezTo>
                    <a:pt x="5637" y="4450"/>
                    <a:pt x="5479" y="4799"/>
                    <a:pt x="5226" y="5052"/>
                  </a:cubicBezTo>
                  <a:cubicBezTo>
                    <a:pt x="5036" y="5242"/>
                    <a:pt x="4782" y="5369"/>
                    <a:pt x="4497" y="5432"/>
                  </a:cubicBezTo>
                  <a:cubicBezTo>
                    <a:pt x="4307" y="5464"/>
                    <a:pt x="4149" y="5654"/>
                    <a:pt x="4181" y="5875"/>
                  </a:cubicBezTo>
                  <a:cubicBezTo>
                    <a:pt x="4212" y="6065"/>
                    <a:pt x="4371" y="6192"/>
                    <a:pt x="4561" y="6192"/>
                  </a:cubicBezTo>
                  <a:lnTo>
                    <a:pt x="4624" y="6192"/>
                  </a:lnTo>
                  <a:cubicBezTo>
                    <a:pt x="5067" y="6129"/>
                    <a:pt x="5479" y="5907"/>
                    <a:pt x="5764" y="5590"/>
                  </a:cubicBezTo>
                  <a:cubicBezTo>
                    <a:pt x="6176" y="5210"/>
                    <a:pt x="6397" y="4672"/>
                    <a:pt x="6397" y="4102"/>
                  </a:cubicBezTo>
                  <a:cubicBezTo>
                    <a:pt x="6397" y="3564"/>
                    <a:pt x="6176" y="3025"/>
                    <a:pt x="5764" y="2645"/>
                  </a:cubicBezTo>
                  <a:lnTo>
                    <a:pt x="3769" y="618"/>
                  </a:lnTo>
                  <a:cubicBezTo>
                    <a:pt x="3357" y="207"/>
                    <a:pt x="2819" y="1"/>
                    <a:pt x="2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28"/>
            <p:cNvSpPr/>
            <p:nvPr/>
          </p:nvSpPr>
          <p:spPr>
            <a:xfrm>
              <a:off x="2142225" y="2098600"/>
              <a:ext cx="120350" cy="101375"/>
            </a:xfrm>
            <a:custGeom>
              <a:avLst/>
              <a:gdLst/>
              <a:ahLst/>
              <a:cxnLst/>
              <a:rect l="l" t="t" r="r" b="b"/>
              <a:pathLst>
                <a:path w="4814" h="4055" extrusionOk="0">
                  <a:moveTo>
                    <a:pt x="2407" y="1"/>
                  </a:moveTo>
                  <a:cubicBezTo>
                    <a:pt x="1077" y="1"/>
                    <a:pt x="0" y="1078"/>
                    <a:pt x="0" y="2408"/>
                  </a:cubicBezTo>
                  <a:lnTo>
                    <a:pt x="0" y="3674"/>
                  </a:lnTo>
                  <a:cubicBezTo>
                    <a:pt x="0" y="3864"/>
                    <a:pt x="158" y="4054"/>
                    <a:pt x="380" y="4054"/>
                  </a:cubicBezTo>
                  <a:cubicBezTo>
                    <a:pt x="570" y="4054"/>
                    <a:pt x="760" y="3864"/>
                    <a:pt x="760" y="3674"/>
                  </a:cubicBezTo>
                  <a:lnTo>
                    <a:pt x="760" y="2408"/>
                  </a:lnTo>
                  <a:cubicBezTo>
                    <a:pt x="760" y="1489"/>
                    <a:pt x="1489" y="761"/>
                    <a:pt x="2407" y="761"/>
                  </a:cubicBezTo>
                  <a:cubicBezTo>
                    <a:pt x="3294" y="761"/>
                    <a:pt x="4054" y="1489"/>
                    <a:pt x="4054" y="2408"/>
                  </a:cubicBezTo>
                  <a:lnTo>
                    <a:pt x="4054" y="3674"/>
                  </a:lnTo>
                  <a:cubicBezTo>
                    <a:pt x="4054" y="3864"/>
                    <a:pt x="4212" y="4054"/>
                    <a:pt x="4434" y="4054"/>
                  </a:cubicBezTo>
                  <a:cubicBezTo>
                    <a:pt x="4624" y="4054"/>
                    <a:pt x="4814" y="3864"/>
                    <a:pt x="4814" y="3674"/>
                  </a:cubicBezTo>
                  <a:lnTo>
                    <a:pt x="4814" y="2408"/>
                  </a:lnTo>
                  <a:cubicBezTo>
                    <a:pt x="4814" y="1078"/>
                    <a:pt x="3737" y="1"/>
                    <a:pt x="24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8"/>
            <p:cNvSpPr/>
            <p:nvPr/>
          </p:nvSpPr>
          <p:spPr>
            <a:xfrm>
              <a:off x="2093925" y="2184125"/>
              <a:ext cx="216150" cy="164700"/>
            </a:xfrm>
            <a:custGeom>
              <a:avLst/>
              <a:gdLst/>
              <a:ahLst/>
              <a:cxnLst/>
              <a:rect l="l" t="t" r="r" b="b"/>
              <a:pathLst>
                <a:path w="8646" h="6588" extrusionOk="0">
                  <a:moveTo>
                    <a:pt x="7886" y="760"/>
                  </a:moveTo>
                  <a:lnTo>
                    <a:pt x="7886" y="5827"/>
                  </a:lnTo>
                  <a:lnTo>
                    <a:pt x="760" y="5827"/>
                  </a:lnTo>
                  <a:lnTo>
                    <a:pt x="760" y="760"/>
                  </a:lnTo>
                  <a:close/>
                  <a:moveTo>
                    <a:pt x="760" y="0"/>
                  </a:moveTo>
                  <a:cubicBezTo>
                    <a:pt x="349" y="0"/>
                    <a:pt x="0" y="348"/>
                    <a:pt x="0" y="760"/>
                  </a:cubicBezTo>
                  <a:lnTo>
                    <a:pt x="0" y="5827"/>
                  </a:lnTo>
                  <a:cubicBezTo>
                    <a:pt x="0" y="6239"/>
                    <a:pt x="349" y="6587"/>
                    <a:pt x="760" y="6587"/>
                  </a:cubicBezTo>
                  <a:lnTo>
                    <a:pt x="7886" y="6587"/>
                  </a:lnTo>
                  <a:cubicBezTo>
                    <a:pt x="8298" y="6587"/>
                    <a:pt x="8646" y="6239"/>
                    <a:pt x="8646" y="5827"/>
                  </a:cubicBezTo>
                  <a:lnTo>
                    <a:pt x="8646" y="760"/>
                  </a:lnTo>
                  <a:cubicBezTo>
                    <a:pt x="8646" y="348"/>
                    <a:pt x="8298" y="0"/>
                    <a:pt x="78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8"/>
            <p:cNvSpPr/>
            <p:nvPr/>
          </p:nvSpPr>
          <p:spPr>
            <a:xfrm>
              <a:off x="2173875" y="2241125"/>
              <a:ext cx="57050" cy="57025"/>
            </a:xfrm>
            <a:custGeom>
              <a:avLst/>
              <a:gdLst/>
              <a:ahLst/>
              <a:cxnLst/>
              <a:rect l="l" t="t" r="r" b="b"/>
              <a:pathLst>
                <a:path w="2282" h="2281" extrusionOk="0">
                  <a:moveTo>
                    <a:pt x="1141" y="760"/>
                  </a:moveTo>
                  <a:cubicBezTo>
                    <a:pt x="1331" y="760"/>
                    <a:pt x="1521" y="919"/>
                    <a:pt x="1521" y="1140"/>
                  </a:cubicBezTo>
                  <a:cubicBezTo>
                    <a:pt x="1521" y="1362"/>
                    <a:pt x="1331" y="1520"/>
                    <a:pt x="1141" y="1520"/>
                  </a:cubicBezTo>
                  <a:cubicBezTo>
                    <a:pt x="919" y="1520"/>
                    <a:pt x="761" y="1362"/>
                    <a:pt x="761" y="1140"/>
                  </a:cubicBezTo>
                  <a:cubicBezTo>
                    <a:pt x="761" y="919"/>
                    <a:pt x="919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8" y="0"/>
                    <a:pt x="1" y="507"/>
                    <a:pt x="1" y="1140"/>
                  </a:cubicBezTo>
                  <a:cubicBezTo>
                    <a:pt x="1" y="1774"/>
                    <a:pt x="508" y="2280"/>
                    <a:pt x="1141" y="2280"/>
                  </a:cubicBezTo>
                  <a:cubicBezTo>
                    <a:pt x="1743" y="2280"/>
                    <a:pt x="2281" y="1774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8"/>
            <p:cNvSpPr/>
            <p:nvPr/>
          </p:nvSpPr>
          <p:spPr>
            <a:xfrm>
              <a:off x="1995750" y="2396300"/>
              <a:ext cx="57025" cy="57025"/>
            </a:xfrm>
            <a:custGeom>
              <a:avLst/>
              <a:gdLst/>
              <a:ahLst/>
              <a:cxnLst/>
              <a:rect l="l" t="t" r="r" b="b"/>
              <a:pathLst>
                <a:path w="2281" h="2281" extrusionOk="0">
                  <a:moveTo>
                    <a:pt x="1140" y="760"/>
                  </a:moveTo>
                  <a:cubicBezTo>
                    <a:pt x="1362" y="760"/>
                    <a:pt x="1520" y="919"/>
                    <a:pt x="1520" y="1140"/>
                  </a:cubicBezTo>
                  <a:cubicBezTo>
                    <a:pt x="1520" y="1330"/>
                    <a:pt x="1362" y="1520"/>
                    <a:pt x="1140" y="1520"/>
                  </a:cubicBezTo>
                  <a:cubicBezTo>
                    <a:pt x="919" y="1520"/>
                    <a:pt x="760" y="1330"/>
                    <a:pt x="760" y="1140"/>
                  </a:cubicBezTo>
                  <a:cubicBezTo>
                    <a:pt x="760" y="919"/>
                    <a:pt x="919" y="760"/>
                    <a:pt x="1140" y="760"/>
                  </a:cubicBezTo>
                  <a:close/>
                  <a:moveTo>
                    <a:pt x="1140" y="0"/>
                  </a:moveTo>
                  <a:cubicBezTo>
                    <a:pt x="507" y="0"/>
                    <a:pt x="0" y="507"/>
                    <a:pt x="0" y="1140"/>
                  </a:cubicBezTo>
                  <a:cubicBezTo>
                    <a:pt x="0" y="1742"/>
                    <a:pt x="507" y="2281"/>
                    <a:pt x="1140" y="2281"/>
                  </a:cubicBezTo>
                  <a:cubicBezTo>
                    <a:pt x="1774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8"/>
            <p:cNvSpPr/>
            <p:nvPr/>
          </p:nvSpPr>
          <p:spPr>
            <a:xfrm>
              <a:off x="2084425" y="2396300"/>
              <a:ext cx="57025" cy="57025"/>
            </a:xfrm>
            <a:custGeom>
              <a:avLst/>
              <a:gdLst/>
              <a:ahLst/>
              <a:cxnLst/>
              <a:rect l="l" t="t" r="r" b="b"/>
              <a:pathLst>
                <a:path w="2281" h="2281" extrusionOk="0">
                  <a:moveTo>
                    <a:pt x="1140" y="760"/>
                  </a:moveTo>
                  <a:cubicBezTo>
                    <a:pt x="1362" y="760"/>
                    <a:pt x="1520" y="919"/>
                    <a:pt x="1520" y="1140"/>
                  </a:cubicBezTo>
                  <a:cubicBezTo>
                    <a:pt x="1520" y="1330"/>
                    <a:pt x="1362" y="1520"/>
                    <a:pt x="1140" y="1520"/>
                  </a:cubicBezTo>
                  <a:cubicBezTo>
                    <a:pt x="950" y="1520"/>
                    <a:pt x="760" y="1330"/>
                    <a:pt x="760" y="1140"/>
                  </a:cubicBezTo>
                  <a:cubicBezTo>
                    <a:pt x="760" y="919"/>
                    <a:pt x="950" y="760"/>
                    <a:pt x="1140" y="760"/>
                  </a:cubicBezTo>
                  <a:close/>
                  <a:moveTo>
                    <a:pt x="1140" y="0"/>
                  </a:moveTo>
                  <a:cubicBezTo>
                    <a:pt x="507" y="0"/>
                    <a:pt x="0" y="507"/>
                    <a:pt x="0" y="1140"/>
                  </a:cubicBezTo>
                  <a:cubicBezTo>
                    <a:pt x="0" y="1742"/>
                    <a:pt x="507" y="2281"/>
                    <a:pt x="1140" y="2281"/>
                  </a:cubicBezTo>
                  <a:cubicBezTo>
                    <a:pt x="1774" y="2281"/>
                    <a:pt x="2280" y="1742"/>
                    <a:pt x="2280" y="1140"/>
                  </a:cubicBezTo>
                  <a:cubicBezTo>
                    <a:pt x="2280" y="507"/>
                    <a:pt x="1774" y="0"/>
                    <a:pt x="11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28"/>
            <p:cNvSpPr/>
            <p:nvPr/>
          </p:nvSpPr>
          <p:spPr>
            <a:xfrm>
              <a:off x="2173875" y="2396300"/>
              <a:ext cx="57050" cy="57025"/>
            </a:xfrm>
            <a:custGeom>
              <a:avLst/>
              <a:gdLst/>
              <a:ahLst/>
              <a:cxnLst/>
              <a:rect l="l" t="t" r="r" b="b"/>
              <a:pathLst>
                <a:path w="2282" h="2281" extrusionOk="0">
                  <a:moveTo>
                    <a:pt x="1141" y="760"/>
                  </a:moveTo>
                  <a:cubicBezTo>
                    <a:pt x="1331" y="760"/>
                    <a:pt x="1521" y="919"/>
                    <a:pt x="1521" y="1140"/>
                  </a:cubicBezTo>
                  <a:cubicBezTo>
                    <a:pt x="1521" y="1330"/>
                    <a:pt x="1331" y="1520"/>
                    <a:pt x="1141" y="1520"/>
                  </a:cubicBezTo>
                  <a:cubicBezTo>
                    <a:pt x="919" y="1520"/>
                    <a:pt x="761" y="1330"/>
                    <a:pt x="761" y="1140"/>
                  </a:cubicBezTo>
                  <a:cubicBezTo>
                    <a:pt x="761" y="919"/>
                    <a:pt x="919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8" y="0"/>
                    <a:pt x="1" y="507"/>
                    <a:pt x="1" y="1140"/>
                  </a:cubicBezTo>
                  <a:cubicBezTo>
                    <a:pt x="1" y="1742"/>
                    <a:pt x="508" y="2281"/>
                    <a:pt x="1141" y="2281"/>
                  </a:cubicBezTo>
                  <a:cubicBezTo>
                    <a:pt x="1743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28"/>
            <p:cNvSpPr/>
            <p:nvPr/>
          </p:nvSpPr>
          <p:spPr>
            <a:xfrm>
              <a:off x="2262550" y="2396300"/>
              <a:ext cx="57025" cy="57025"/>
            </a:xfrm>
            <a:custGeom>
              <a:avLst/>
              <a:gdLst/>
              <a:ahLst/>
              <a:cxnLst/>
              <a:rect l="l" t="t" r="r" b="b"/>
              <a:pathLst>
                <a:path w="2281" h="2281" extrusionOk="0">
                  <a:moveTo>
                    <a:pt x="1141" y="760"/>
                  </a:moveTo>
                  <a:cubicBezTo>
                    <a:pt x="1363" y="760"/>
                    <a:pt x="1521" y="919"/>
                    <a:pt x="1521" y="1140"/>
                  </a:cubicBezTo>
                  <a:cubicBezTo>
                    <a:pt x="1521" y="1330"/>
                    <a:pt x="1363" y="1520"/>
                    <a:pt x="1141" y="1520"/>
                  </a:cubicBezTo>
                  <a:cubicBezTo>
                    <a:pt x="919" y="1520"/>
                    <a:pt x="761" y="1330"/>
                    <a:pt x="761" y="1140"/>
                  </a:cubicBezTo>
                  <a:cubicBezTo>
                    <a:pt x="761" y="919"/>
                    <a:pt x="919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8" y="0"/>
                    <a:pt x="1" y="507"/>
                    <a:pt x="1" y="1140"/>
                  </a:cubicBezTo>
                  <a:cubicBezTo>
                    <a:pt x="1" y="1742"/>
                    <a:pt x="508" y="2281"/>
                    <a:pt x="1141" y="2281"/>
                  </a:cubicBezTo>
                  <a:cubicBezTo>
                    <a:pt x="1774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28"/>
            <p:cNvSpPr/>
            <p:nvPr/>
          </p:nvSpPr>
          <p:spPr>
            <a:xfrm>
              <a:off x="2351225" y="2396300"/>
              <a:ext cx="57025" cy="57025"/>
            </a:xfrm>
            <a:custGeom>
              <a:avLst/>
              <a:gdLst/>
              <a:ahLst/>
              <a:cxnLst/>
              <a:rect l="l" t="t" r="r" b="b"/>
              <a:pathLst>
                <a:path w="2281" h="2281" extrusionOk="0">
                  <a:moveTo>
                    <a:pt x="1141" y="760"/>
                  </a:moveTo>
                  <a:cubicBezTo>
                    <a:pt x="1363" y="760"/>
                    <a:pt x="1521" y="919"/>
                    <a:pt x="1521" y="1140"/>
                  </a:cubicBezTo>
                  <a:cubicBezTo>
                    <a:pt x="1521" y="1330"/>
                    <a:pt x="1363" y="1520"/>
                    <a:pt x="1141" y="1520"/>
                  </a:cubicBezTo>
                  <a:cubicBezTo>
                    <a:pt x="951" y="1520"/>
                    <a:pt x="761" y="1330"/>
                    <a:pt x="761" y="1140"/>
                  </a:cubicBezTo>
                  <a:cubicBezTo>
                    <a:pt x="761" y="919"/>
                    <a:pt x="951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7" y="0"/>
                    <a:pt x="1" y="507"/>
                    <a:pt x="1" y="1140"/>
                  </a:cubicBezTo>
                  <a:cubicBezTo>
                    <a:pt x="1" y="1742"/>
                    <a:pt x="507" y="2281"/>
                    <a:pt x="1141" y="2281"/>
                  </a:cubicBezTo>
                  <a:cubicBezTo>
                    <a:pt x="1774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8"/>
            <p:cNvSpPr/>
            <p:nvPr/>
          </p:nvSpPr>
          <p:spPr>
            <a:xfrm>
              <a:off x="2081250" y="4037525"/>
              <a:ext cx="241500" cy="299300"/>
            </a:xfrm>
            <a:custGeom>
              <a:avLst/>
              <a:gdLst/>
              <a:ahLst/>
              <a:cxnLst/>
              <a:rect l="l" t="t" r="r" b="b"/>
              <a:pathLst>
                <a:path w="9660" h="11972" extrusionOk="0">
                  <a:moveTo>
                    <a:pt x="4814" y="1"/>
                  </a:moveTo>
                  <a:cubicBezTo>
                    <a:pt x="4820" y="1"/>
                    <a:pt x="4825" y="1"/>
                    <a:pt x="4830" y="1"/>
                  </a:cubicBezTo>
                  <a:lnTo>
                    <a:pt x="4830" y="1"/>
                  </a:lnTo>
                  <a:cubicBezTo>
                    <a:pt x="4835" y="1"/>
                    <a:pt x="4841" y="1"/>
                    <a:pt x="4846" y="1"/>
                  </a:cubicBezTo>
                  <a:close/>
                  <a:moveTo>
                    <a:pt x="4846" y="761"/>
                  </a:moveTo>
                  <a:cubicBezTo>
                    <a:pt x="6239" y="2376"/>
                    <a:pt x="7823" y="2598"/>
                    <a:pt x="8520" y="2598"/>
                  </a:cubicBezTo>
                  <a:cubicBezTo>
                    <a:pt x="8773" y="2598"/>
                    <a:pt x="8900" y="2566"/>
                    <a:pt x="8900" y="2566"/>
                  </a:cubicBezTo>
                  <a:lnTo>
                    <a:pt x="8900" y="5955"/>
                  </a:lnTo>
                  <a:cubicBezTo>
                    <a:pt x="8900" y="7792"/>
                    <a:pt x="7918" y="9470"/>
                    <a:pt x="6303" y="10357"/>
                  </a:cubicBezTo>
                  <a:lnTo>
                    <a:pt x="4846" y="11212"/>
                  </a:lnTo>
                  <a:lnTo>
                    <a:pt x="3358" y="10357"/>
                  </a:lnTo>
                  <a:cubicBezTo>
                    <a:pt x="1774" y="9470"/>
                    <a:pt x="761" y="7792"/>
                    <a:pt x="761" y="5955"/>
                  </a:cubicBezTo>
                  <a:lnTo>
                    <a:pt x="761" y="2566"/>
                  </a:lnTo>
                  <a:cubicBezTo>
                    <a:pt x="761" y="2566"/>
                    <a:pt x="919" y="2598"/>
                    <a:pt x="1204" y="2598"/>
                  </a:cubicBezTo>
                  <a:cubicBezTo>
                    <a:pt x="1901" y="2598"/>
                    <a:pt x="3421" y="2376"/>
                    <a:pt x="4846" y="761"/>
                  </a:cubicBezTo>
                  <a:close/>
                  <a:moveTo>
                    <a:pt x="4830" y="1"/>
                  </a:moveTo>
                  <a:cubicBezTo>
                    <a:pt x="4614" y="6"/>
                    <a:pt x="4400" y="100"/>
                    <a:pt x="4276" y="254"/>
                  </a:cubicBezTo>
                  <a:cubicBezTo>
                    <a:pt x="3041" y="1648"/>
                    <a:pt x="1837" y="1838"/>
                    <a:pt x="1204" y="1838"/>
                  </a:cubicBezTo>
                  <a:lnTo>
                    <a:pt x="919" y="1838"/>
                  </a:lnTo>
                  <a:cubicBezTo>
                    <a:pt x="856" y="1806"/>
                    <a:pt x="824" y="1806"/>
                    <a:pt x="761" y="1806"/>
                  </a:cubicBezTo>
                  <a:cubicBezTo>
                    <a:pt x="602" y="1806"/>
                    <a:pt x="412" y="1869"/>
                    <a:pt x="286" y="1996"/>
                  </a:cubicBezTo>
                  <a:cubicBezTo>
                    <a:pt x="96" y="2123"/>
                    <a:pt x="1" y="2344"/>
                    <a:pt x="1" y="2566"/>
                  </a:cubicBezTo>
                  <a:lnTo>
                    <a:pt x="1" y="5955"/>
                  </a:lnTo>
                  <a:cubicBezTo>
                    <a:pt x="1" y="8045"/>
                    <a:pt x="1141" y="10008"/>
                    <a:pt x="2977" y="11053"/>
                  </a:cubicBezTo>
                  <a:lnTo>
                    <a:pt x="4466" y="11877"/>
                  </a:lnTo>
                  <a:cubicBezTo>
                    <a:pt x="4593" y="11940"/>
                    <a:pt x="4719" y="11972"/>
                    <a:pt x="4846" y="11972"/>
                  </a:cubicBezTo>
                  <a:cubicBezTo>
                    <a:pt x="4973" y="11972"/>
                    <a:pt x="5099" y="11940"/>
                    <a:pt x="5194" y="11877"/>
                  </a:cubicBezTo>
                  <a:lnTo>
                    <a:pt x="6683" y="11053"/>
                  </a:lnTo>
                  <a:cubicBezTo>
                    <a:pt x="8520" y="10008"/>
                    <a:pt x="9660" y="8045"/>
                    <a:pt x="9660" y="5955"/>
                  </a:cubicBezTo>
                  <a:lnTo>
                    <a:pt x="9660" y="2566"/>
                  </a:lnTo>
                  <a:cubicBezTo>
                    <a:pt x="9660" y="2344"/>
                    <a:pt x="9565" y="2123"/>
                    <a:pt x="9375" y="1996"/>
                  </a:cubicBezTo>
                  <a:cubicBezTo>
                    <a:pt x="9248" y="1869"/>
                    <a:pt x="9090" y="1806"/>
                    <a:pt x="8900" y="1806"/>
                  </a:cubicBezTo>
                  <a:lnTo>
                    <a:pt x="8773" y="1806"/>
                  </a:lnTo>
                  <a:cubicBezTo>
                    <a:pt x="8773" y="1806"/>
                    <a:pt x="8678" y="1838"/>
                    <a:pt x="8520" y="1838"/>
                  </a:cubicBezTo>
                  <a:cubicBezTo>
                    <a:pt x="7981" y="1838"/>
                    <a:pt x="6619" y="1679"/>
                    <a:pt x="5416" y="254"/>
                  </a:cubicBezTo>
                  <a:cubicBezTo>
                    <a:pt x="5261" y="100"/>
                    <a:pt x="5046" y="6"/>
                    <a:pt x="48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8"/>
            <p:cNvSpPr/>
            <p:nvPr/>
          </p:nvSpPr>
          <p:spPr>
            <a:xfrm>
              <a:off x="2192875" y="4042275"/>
              <a:ext cx="19025" cy="288225"/>
            </a:xfrm>
            <a:custGeom>
              <a:avLst/>
              <a:gdLst/>
              <a:ahLst/>
              <a:cxnLst/>
              <a:rect l="l" t="t" r="r" b="b"/>
              <a:pathLst>
                <a:path w="761" h="11529" extrusionOk="0">
                  <a:moveTo>
                    <a:pt x="381" y="1"/>
                  </a:moveTo>
                  <a:cubicBezTo>
                    <a:pt x="159" y="1"/>
                    <a:pt x="1" y="159"/>
                    <a:pt x="1" y="381"/>
                  </a:cubicBezTo>
                  <a:lnTo>
                    <a:pt x="1" y="11148"/>
                  </a:lnTo>
                  <a:cubicBezTo>
                    <a:pt x="1" y="11370"/>
                    <a:pt x="159" y="11528"/>
                    <a:pt x="381" y="11528"/>
                  </a:cubicBezTo>
                  <a:cubicBezTo>
                    <a:pt x="571" y="11528"/>
                    <a:pt x="761" y="11370"/>
                    <a:pt x="761" y="11148"/>
                  </a:cubicBezTo>
                  <a:lnTo>
                    <a:pt x="761" y="381"/>
                  </a:lnTo>
                  <a:cubicBezTo>
                    <a:pt x="761" y="159"/>
                    <a:pt x="571" y="1"/>
                    <a:pt x="3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8"/>
            <p:cNvSpPr/>
            <p:nvPr/>
          </p:nvSpPr>
          <p:spPr>
            <a:xfrm>
              <a:off x="2255425" y="3324400"/>
              <a:ext cx="77625" cy="76625"/>
            </a:xfrm>
            <a:custGeom>
              <a:avLst/>
              <a:gdLst/>
              <a:ahLst/>
              <a:cxnLst/>
              <a:rect l="l" t="t" r="r" b="b"/>
              <a:pathLst>
                <a:path w="3105" h="3065" extrusionOk="0">
                  <a:moveTo>
                    <a:pt x="397" y="0"/>
                  </a:moveTo>
                  <a:cubicBezTo>
                    <a:pt x="302" y="0"/>
                    <a:pt x="207" y="40"/>
                    <a:pt x="127" y="119"/>
                  </a:cubicBezTo>
                  <a:cubicBezTo>
                    <a:pt x="1" y="277"/>
                    <a:pt x="1" y="499"/>
                    <a:pt x="127" y="657"/>
                  </a:cubicBezTo>
                  <a:lnTo>
                    <a:pt x="2408" y="2938"/>
                  </a:lnTo>
                  <a:cubicBezTo>
                    <a:pt x="2503" y="3033"/>
                    <a:pt x="2598" y="3064"/>
                    <a:pt x="2693" y="3064"/>
                  </a:cubicBezTo>
                  <a:cubicBezTo>
                    <a:pt x="2788" y="3064"/>
                    <a:pt x="2883" y="3001"/>
                    <a:pt x="2946" y="2938"/>
                  </a:cubicBezTo>
                  <a:cubicBezTo>
                    <a:pt x="3104" y="2779"/>
                    <a:pt x="3104" y="2557"/>
                    <a:pt x="2946" y="2399"/>
                  </a:cubicBezTo>
                  <a:lnTo>
                    <a:pt x="666" y="119"/>
                  </a:lnTo>
                  <a:cubicBezTo>
                    <a:pt x="587" y="40"/>
                    <a:pt x="492" y="0"/>
                    <a:pt x="3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8"/>
            <p:cNvSpPr/>
            <p:nvPr/>
          </p:nvSpPr>
          <p:spPr>
            <a:xfrm>
              <a:off x="2070950" y="3324400"/>
              <a:ext cx="78425" cy="76625"/>
            </a:xfrm>
            <a:custGeom>
              <a:avLst/>
              <a:gdLst/>
              <a:ahLst/>
              <a:cxnLst/>
              <a:rect l="l" t="t" r="r" b="b"/>
              <a:pathLst>
                <a:path w="3137" h="3065" extrusionOk="0">
                  <a:moveTo>
                    <a:pt x="2709" y="0"/>
                  </a:moveTo>
                  <a:cubicBezTo>
                    <a:pt x="2614" y="0"/>
                    <a:pt x="2519" y="40"/>
                    <a:pt x="2439" y="119"/>
                  </a:cubicBezTo>
                  <a:lnTo>
                    <a:pt x="159" y="2399"/>
                  </a:lnTo>
                  <a:cubicBezTo>
                    <a:pt x="1" y="2557"/>
                    <a:pt x="1" y="2779"/>
                    <a:pt x="159" y="2938"/>
                  </a:cubicBezTo>
                  <a:cubicBezTo>
                    <a:pt x="223" y="3033"/>
                    <a:pt x="318" y="3064"/>
                    <a:pt x="413" y="3064"/>
                  </a:cubicBezTo>
                  <a:cubicBezTo>
                    <a:pt x="508" y="3064"/>
                    <a:pt x="603" y="3001"/>
                    <a:pt x="698" y="2938"/>
                  </a:cubicBezTo>
                  <a:lnTo>
                    <a:pt x="2978" y="657"/>
                  </a:lnTo>
                  <a:cubicBezTo>
                    <a:pt x="3136" y="499"/>
                    <a:pt x="3136" y="277"/>
                    <a:pt x="2978" y="119"/>
                  </a:cubicBezTo>
                  <a:cubicBezTo>
                    <a:pt x="2899" y="40"/>
                    <a:pt x="2804" y="0"/>
                    <a:pt x="27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8"/>
            <p:cNvSpPr/>
            <p:nvPr/>
          </p:nvSpPr>
          <p:spPr>
            <a:xfrm>
              <a:off x="2064625" y="3229600"/>
              <a:ext cx="275550" cy="114425"/>
            </a:xfrm>
            <a:custGeom>
              <a:avLst/>
              <a:gdLst/>
              <a:ahLst/>
              <a:cxnLst/>
              <a:rect l="l" t="t" r="r" b="b"/>
              <a:pathLst>
                <a:path w="11022" h="4577" extrusionOk="0">
                  <a:moveTo>
                    <a:pt x="414" y="1"/>
                  </a:moveTo>
                  <a:cubicBezTo>
                    <a:pt x="307" y="1"/>
                    <a:pt x="201" y="50"/>
                    <a:pt x="127" y="142"/>
                  </a:cubicBezTo>
                  <a:cubicBezTo>
                    <a:pt x="1" y="301"/>
                    <a:pt x="32" y="554"/>
                    <a:pt x="191" y="681"/>
                  </a:cubicBezTo>
                  <a:lnTo>
                    <a:pt x="5258" y="4481"/>
                  </a:lnTo>
                  <a:cubicBezTo>
                    <a:pt x="5321" y="4544"/>
                    <a:pt x="5384" y="4576"/>
                    <a:pt x="5479" y="4576"/>
                  </a:cubicBezTo>
                  <a:cubicBezTo>
                    <a:pt x="5543" y="4576"/>
                    <a:pt x="5638" y="4544"/>
                    <a:pt x="5701" y="4481"/>
                  </a:cubicBezTo>
                  <a:lnTo>
                    <a:pt x="10800" y="681"/>
                  </a:lnTo>
                  <a:cubicBezTo>
                    <a:pt x="10990" y="554"/>
                    <a:pt x="11021" y="301"/>
                    <a:pt x="10895" y="142"/>
                  </a:cubicBezTo>
                  <a:cubicBezTo>
                    <a:pt x="10821" y="50"/>
                    <a:pt x="10704" y="1"/>
                    <a:pt x="10588" y="1"/>
                  </a:cubicBezTo>
                  <a:cubicBezTo>
                    <a:pt x="10505" y="1"/>
                    <a:pt x="10422" y="26"/>
                    <a:pt x="10356" y="79"/>
                  </a:cubicBezTo>
                  <a:lnTo>
                    <a:pt x="5479" y="3721"/>
                  </a:lnTo>
                  <a:lnTo>
                    <a:pt x="634" y="79"/>
                  </a:lnTo>
                  <a:cubicBezTo>
                    <a:pt x="568" y="26"/>
                    <a:pt x="491" y="1"/>
                    <a:pt x="4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8"/>
            <p:cNvSpPr/>
            <p:nvPr/>
          </p:nvSpPr>
          <p:spPr>
            <a:xfrm>
              <a:off x="2092325" y="3046300"/>
              <a:ext cx="219350" cy="220125"/>
            </a:xfrm>
            <a:custGeom>
              <a:avLst/>
              <a:gdLst/>
              <a:ahLst/>
              <a:cxnLst/>
              <a:rect l="l" t="t" r="r" b="b"/>
              <a:pathLst>
                <a:path w="8774" h="8805" extrusionOk="0">
                  <a:moveTo>
                    <a:pt x="413" y="1"/>
                  </a:moveTo>
                  <a:cubicBezTo>
                    <a:pt x="191" y="1"/>
                    <a:pt x="1" y="159"/>
                    <a:pt x="1" y="381"/>
                  </a:cubicBezTo>
                  <a:lnTo>
                    <a:pt x="1" y="8424"/>
                  </a:lnTo>
                  <a:cubicBezTo>
                    <a:pt x="1" y="8646"/>
                    <a:pt x="191" y="8804"/>
                    <a:pt x="413" y="8804"/>
                  </a:cubicBezTo>
                  <a:cubicBezTo>
                    <a:pt x="634" y="8804"/>
                    <a:pt x="793" y="8646"/>
                    <a:pt x="793" y="8424"/>
                  </a:cubicBezTo>
                  <a:lnTo>
                    <a:pt x="793" y="761"/>
                  </a:lnTo>
                  <a:lnTo>
                    <a:pt x="7982" y="761"/>
                  </a:lnTo>
                  <a:lnTo>
                    <a:pt x="7982" y="8393"/>
                  </a:lnTo>
                  <a:cubicBezTo>
                    <a:pt x="7982" y="8614"/>
                    <a:pt x="8172" y="8804"/>
                    <a:pt x="8393" y="8804"/>
                  </a:cubicBezTo>
                  <a:cubicBezTo>
                    <a:pt x="8583" y="8804"/>
                    <a:pt x="8773" y="8614"/>
                    <a:pt x="8773" y="8393"/>
                  </a:cubicBezTo>
                  <a:lnTo>
                    <a:pt x="8773" y="381"/>
                  </a:lnTo>
                  <a:cubicBezTo>
                    <a:pt x="8773" y="159"/>
                    <a:pt x="8583" y="1"/>
                    <a:pt x="8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28"/>
            <p:cNvSpPr/>
            <p:nvPr/>
          </p:nvSpPr>
          <p:spPr>
            <a:xfrm>
              <a:off x="2062250" y="3165850"/>
              <a:ext cx="279500" cy="244675"/>
            </a:xfrm>
            <a:custGeom>
              <a:avLst/>
              <a:gdLst/>
              <a:ahLst/>
              <a:cxnLst/>
              <a:rect l="l" t="t" r="r" b="b"/>
              <a:pathLst>
                <a:path w="11180" h="9787" extrusionOk="0">
                  <a:moveTo>
                    <a:pt x="2027" y="1"/>
                  </a:moveTo>
                  <a:lnTo>
                    <a:pt x="286" y="1299"/>
                  </a:lnTo>
                  <a:cubicBezTo>
                    <a:pt x="254" y="1331"/>
                    <a:pt x="222" y="1362"/>
                    <a:pt x="191" y="1426"/>
                  </a:cubicBezTo>
                  <a:cubicBezTo>
                    <a:pt x="64" y="1552"/>
                    <a:pt x="1" y="1711"/>
                    <a:pt x="1" y="1901"/>
                  </a:cubicBezTo>
                  <a:lnTo>
                    <a:pt x="1" y="8995"/>
                  </a:lnTo>
                  <a:cubicBezTo>
                    <a:pt x="1" y="9438"/>
                    <a:pt x="349" y="9786"/>
                    <a:pt x="761" y="9786"/>
                  </a:cubicBezTo>
                  <a:lnTo>
                    <a:pt x="10420" y="9786"/>
                  </a:lnTo>
                  <a:cubicBezTo>
                    <a:pt x="10831" y="9786"/>
                    <a:pt x="11180" y="9438"/>
                    <a:pt x="11180" y="8995"/>
                  </a:cubicBezTo>
                  <a:lnTo>
                    <a:pt x="11180" y="1901"/>
                  </a:lnTo>
                  <a:cubicBezTo>
                    <a:pt x="11180" y="1711"/>
                    <a:pt x="11116" y="1552"/>
                    <a:pt x="11021" y="1426"/>
                  </a:cubicBezTo>
                  <a:cubicBezTo>
                    <a:pt x="10990" y="1362"/>
                    <a:pt x="10958" y="1331"/>
                    <a:pt x="10895" y="1299"/>
                  </a:cubicBezTo>
                  <a:lnTo>
                    <a:pt x="9185" y="1"/>
                  </a:lnTo>
                  <a:lnTo>
                    <a:pt x="9185" y="951"/>
                  </a:lnTo>
                  <a:lnTo>
                    <a:pt x="9406" y="1141"/>
                  </a:lnTo>
                  <a:lnTo>
                    <a:pt x="10420" y="1901"/>
                  </a:lnTo>
                  <a:lnTo>
                    <a:pt x="10420" y="8995"/>
                  </a:lnTo>
                  <a:lnTo>
                    <a:pt x="761" y="8995"/>
                  </a:lnTo>
                  <a:lnTo>
                    <a:pt x="761" y="1901"/>
                  </a:lnTo>
                  <a:lnTo>
                    <a:pt x="1774" y="1141"/>
                  </a:lnTo>
                  <a:lnTo>
                    <a:pt x="2027" y="951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8"/>
            <p:cNvSpPr/>
            <p:nvPr/>
          </p:nvSpPr>
          <p:spPr>
            <a:xfrm>
              <a:off x="2134300" y="3089050"/>
              <a:ext cx="140950" cy="19025"/>
            </a:xfrm>
            <a:custGeom>
              <a:avLst/>
              <a:gdLst/>
              <a:ahLst/>
              <a:cxnLst/>
              <a:rect l="l" t="t" r="r" b="b"/>
              <a:pathLst>
                <a:path w="5638" h="761" extrusionOk="0">
                  <a:moveTo>
                    <a:pt x="380" y="1"/>
                  </a:moveTo>
                  <a:cubicBezTo>
                    <a:pt x="190" y="1"/>
                    <a:pt x="0" y="159"/>
                    <a:pt x="0" y="381"/>
                  </a:cubicBezTo>
                  <a:cubicBezTo>
                    <a:pt x="0" y="602"/>
                    <a:pt x="190" y="761"/>
                    <a:pt x="380" y="761"/>
                  </a:cubicBezTo>
                  <a:lnTo>
                    <a:pt x="5257" y="761"/>
                  </a:lnTo>
                  <a:cubicBezTo>
                    <a:pt x="5448" y="761"/>
                    <a:pt x="5638" y="602"/>
                    <a:pt x="5638" y="381"/>
                  </a:cubicBezTo>
                  <a:cubicBezTo>
                    <a:pt x="5638" y="159"/>
                    <a:pt x="5448" y="1"/>
                    <a:pt x="5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28"/>
            <p:cNvSpPr/>
            <p:nvPr/>
          </p:nvSpPr>
          <p:spPr>
            <a:xfrm>
              <a:off x="2134300" y="3131800"/>
              <a:ext cx="140950" cy="19025"/>
            </a:xfrm>
            <a:custGeom>
              <a:avLst/>
              <a:gdLst/>
              <a:ahLst/>
              <a:cxnLst/>
              <a:rect l="l" t="t" r="r" b="b"/>
              <a:pathLst>
                <a:path w="5638" h="761" extrusionOk="0">
                  <a:moveTo>
                    <a:pt x="380" y="1"/>
                  </a:moveTo>
                  <a:cubicBezTo>
                    <a:pt x="190" y="1"/>
                    <a:pt x="0" y="191"/>
                    <a:pt x="0" y="381"/>
                  </a:cubicBezTo>
                  <a:cubicBezTo>
                    <a:pt x="0" y="602"/>
                    <a:pt x="190" y="761"/>
                    <a:pt x="380" y="761"/>
                  </a:cubicBezTo>
                  <a:lnTo>
                    <a:pt x="5257" y="761"/>
                  </a:lnTo>
                  <a:cubicBezTo>
                    <a:pt x="5448" y="761"/>
                    <a:pt x="5638" y="602"/>
                    <a:pt x="5638" y="381"/>
                  </a:cubicBezTo>
                  <a:cubicBezTo>
                    <a:pt x="5638" y="191"/>
                    <a:pt x="5448" y="1"/>
                    <a:pt x="5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28"/>
            <p:cNvSpPr/>
            <p:nvPr/>
          </p:nvSpPr>
          <p:spPr>
            <a:xfrm>
              <a:off x="2134300" y="3174550"/>
              <a:ext cx="140950" cy="19025"/>
            </a:xfrm>
            <a:custGeom>
              <a:avLst/>
              <a:gdLst/>
              <a:ahLst/>
              <a:cxnLst/>
              <a:rect l="l" t="t" r="r" b="b"/>
              <a:pathLst>
                <a:path w="5638" h="761" extrusionOk="0">
                  <a:moveTo>
                    <a:pt x="380" y="1"/>
                  </a:moveTo>
                  <a:cubicBezTo>
                    <a:pt x="190" y="1"/>
                    <a:pt x="0" y="191"/>
                    <a:pt x="0" y="381"/>
                  </a:cubicBezTo>
                  <a:cubicBezTo>
                    <a:pt x="0" y="603"/>
                    <a:pt x="190" y="761"/>
                    <a:pt x="380" y="761"/>
                  </a:cubicBezTo>
                  <a:lnTo>
                    <a:pt x="5257" y="761"/>
                  </a:lnTo>
                  <a:cubicBezTo>
                    <a:pt x="5448" y="761"/>
                    <a:pt x="5638" y="603"/>
                    <a:pt x="5638" y="381"/>
                  </a:cubicBezTo>
                  <a:cubicBezTo>
                    <a:pt x="5638" y="191"/>
                    <a:pt x="5448" y="1"/>
                    <a:pt x="5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28"/>
            <p:cNvSpPr/>
            <p:nvPr/>
          </p:nvSpPr>
          <p:spPr>
            <a:xfrm>
              <a:off x="2134300" y="3217325"/>
              <a:ext cx="140950" cy="19025"/>
            </a:xfrm>
            <a:custGeom>
              <a:avLst/>
              <a:gdLst/>
              <a:ahLst/>
              <a:cxnLst/>
              <a:rect l="l" t="t" r="r" b="b"/>
              <a:pathLst>
                <a:path w="5638" h="761" extrusionOk="0">
                  <a:moveTo>
                    <a:pt x="380" y="0"/>
                  </a:moveTo>
                  <a:cubicBezTo>
                    <a:pt x="190" y="0"/>
                    <a:pt x="0" y="190"/>
                    <a:pt x="0" y="380"/>
                  </a:cubicBezTo>
                  <a:cubicBezTo>
                    <a:pt x="0" y="602"/>
                    <a:pt x="190" y="760"/>
                    <a:pt x="380" y="760"/>
                  </a:cubicBezTo>
                  <a:lnTo>
                    <a:pt x="5257" y="760"/>
                  </a:lnTo>
                  <a:cubicBezTo>
                    <a:pt x="5448" y="760"/>
                    <a:pt x="5638" y="602"/>
                    <a:pt x="5638" y="380"/>
                  </a:cubicBezTo>
                  <a:cubicBezTo>
                    <a:pt x="5638" y="190"/>
                    <a:pt x="5448" y="0"/>
                    <a:pt x="5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7" name="Google Shape;2417;p28"/>
          <p:cNvSpPr txBox="1"/>
          <p:nvPr/>
        </p:nvSpPr>
        <p:spPr>
          <a:xfrm>
            <a:off x="2518915" y="123797"/>
            <a:ext cx="3961800" cy="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>
                <a:latin typeface="Fira Sans Medium"/>
                <a:ea typeface="Fira Sans Medium"/>
                <a:cs typeface="Fira Sans Medium"/>
                <a:sym typeface="Fira Sans Medium"/>
              </a:rPr>
              <a:t>Demo</a:t>
            </a:r>
            <a:endParaRPr sz="33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AB7712-EF70-3783-6560-903A5BE94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4" name="demovideo.mp4">
            <a:hlinkClick r:id="" action="ppaction://media"/>
            <a:extLst>
              <a:ext uri="{FF2B5EF4-FFF2-40B4-BE49-F238E27FC236}">
                <a16:creationId xmlns:a16="http://schemas.microsoft.com/office/drawing/2014/main" id="{2265A009-C726-D331-02E8-F74061A682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69187" y="1194915"/>
            <a:ext cx="5509424" cy="30990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5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40"/>
          <p:cNvSpPr txBox="1"/>
          <p:nvPr/>
        </p:nvSpPr>
        <p:spPr>
          <a:xfrm>
            <a:off x="611227" y="1180797"/>
            <a:ext cx="3167700" cy="6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Fira Sans" panose="020B05030500000200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1240" name="Google Shape;1240;p40"/>
          <p:cNvSpPr txBox="1">
            <a:spLocks noGrp="1"/>
          </p:cNvSpPr>
          <p:nvPr>
            <p:ph type="title"/>
          </p:nvPr>
        </p:nvSpPr>
        <p:spPr>
          <a:xfrm>
            <a:off x="2002399" y="313915"/>
            <a:ext cx="5003016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-GB" dirty="0">
                <a:latin typeface="Fira Sans" panose="020B0503050000020004" pitchFamily="34" charset="0"/>
              </a:rPr>
              <a:t>Future goals</a:t>
            </a:r>
            <a:endParaRPr dirty="0">
              <a:latin typeface="Fira Sans" panose="020B05030500000200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C4BC9C-2DF0-5D28-153E-DEE164D52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grpSp>
        <p:nvGrpSpPr>
          <p:cNvPr id="1241" name="Google Shape;1241;p40"/>
          <p:cNvGrpSpPr/>
          <p:nvPr/>
        </p:nvGrpSpPr>
        <p:grpSpPr>
          <a:xfrm>
            <a:off x="5341166" y="1260031"/>
            <a:ext cx="3122079" cy="3232727"/>
            <a:chOff x="5341166" y="1260031"/>
            <a:chExt cx="3122079" cy="3232727"/>
          </a:xfrm>
        </p:grpSpPr>
        <p:sp>
          <p:nvSpPr>
            <p:cNvPr id="1242" name="Google Shape;1242;p40"/>
            <p:cNvSpPr/>
            <p:nvPr/>
          </p:nvSpPr>
          <p:spPr>
            <a:xfrm>
              <a:off x="6172955" y="1588048"/>
              <a:ext cx="2290290" cy="2904710"/>
            </a:xfrm>
            <a:custGeom>
              <a:avLst/>
              <a:gdLst/>
              <a:ahLst/>
              <a:cxnLst/>
              <a:rect l="l" t="t" r="r" b="b"/>
              <a:pathLst>
                <a:path w="32851" h="41664" extrusionOk="0">
                  <a:moveTo>
                    <a:pt x="23587" y="1"/>
                  </a:moveTo>
                  <a:lnTo>
                    <a:pt x="23656" y="70"/>
                  </a:lnTo>
                  <a:lnTo>
                    <a:pt x="23656" y="70"/>
                  </a:lnTo>
                  <a:cubicBezTo>
                    <a:pt x="23633" y="47"/>
                    <a:pt x="23610" y="24"/>
                    <a:pt x="23587" y="1"/>
                  </a:cubicBezTo>
                  <a:close/>
                  <a:moveTo>
                    <a:pt x="23656" y="70"/>
                  </a:moveTo>
                  <a:cubicBezTo>
                    <a:pt x="24385" y="818"/>
                    <a:pt x="25047" y="1644"/>
                    <a:pt x="25632" y="2556"/>
                  </a:cubicBezTo>
                  <a:cubicBezTo>
                    <a:pt x="26245" y="3497"/>
                    <a:pt x="26777" y="4529"/>
                    <a:pt x="27216" y="5633"/>
                  </a:cubicBezTo>
                  <a:cubicBezTo>
                    <a:pt x="27656" y="6748"/>
                    <a:pt x="28004" y="7934"/>
                    <a:pt x="28249" y="9191"/>
                  </a:cubicBezTo>
                  <a:cubicBezTo>
                    <a:pt x="28495" y="10459"/>
                    <a:pt x="28627" y="11788"/>
                    <a:pt x="28648" y="13179"/>
                  </a:cubicBezTo>
                  <a:cubicBezTo>
                    <a:pt x="28689" y="16502"/>
                    <a:pt x="28045" y="19814"/>
                    <a:pt x="26838" y="22922"/>
                  </a:cubicBezTo>
                  <a:cubicBezTo>
                    <a:pt x="25632" y="26061"/>
                    <a:pt x="23873" y="28964"/>
                    <a:pt x="21695" y="31459"/>
                  </a:cubicBezTo>
                  <a:cubicBezTo>
                    <a:pt x="19539" y="33933"/>
                    <a:pt x="17003" y="35989"/>
                    <a:pt x="14243" y="37461"/>
                  </a:cubicBezTo>
                  <a:cubicBezTo>
                    <a:pt x="11523" y="38913"/>
                    <a:pt x="8609" y="39781"/>
                    <a:pt x="5655" y="39945"/>
                  </a:cubicBezTo>
                  <a:cubicBezTo>
                    <a:pt x="5288" y="39960"/>
                    <a:pt x="4923" y="39969"/>
                    <a:pt x="4561" y="39969"/>
                  </a:cubicBezTo>
                  <a:cubicBezTo>
                    <a:pt x="4427" y="39969"/>
                    <a:pt x="4294" y="39968"/>
                    <a:pt x="4162" y="39965"/>
                  </a:cubicBezTo>
                  <a:cubicBezTo>
                    <a:pt x="3671" y="39945"/>
                    <a:pt x="3190" y="39914"/>
                    <a:pt x="2720" y="39863"/>
                  </a:cubicBezTo>
                  <a:cubicBezTo>
                    <a:pt x="2250" y="39812"/>
                    <a:pt x="1790" y="39740"/>
                    <a:pt x="1329" y="39649"/>
                  </a:cubicBezTo>
                  <a:cubicBezTo>
                    <a:pt x="880" y="39556"/>
                    <a:pt x="440" y="39444"/>
                    <a:pt x="0" y="39322"/>
                  </a:cubicBezTo>
                  <a:lnTo>
                    <a:pt x="0" y="39322"/>
                  </a:lnTo>
                  <a:lnTo>
                    <a:pt x="5839" y="41019"/>
                  </a:lnTo>
                  <a:cubicBezTo>
                    <a:pt x="6248" y="41141"/>
                    <a:pt x="6677" y="41244"/>
                    <a:pt x="7106" y="41335"/>
                  </a:cubicBezTo>
                  <a:cubicBezTo>
                    <a:pt x="7546" y="41428"/>
                    <a:pt x="7986" y="41499"/>
                    <a:pt x="8435" y="41550"/>
                  </a:cubicBezTo>
                  <a:cubicBezTo>
                    <a:pt x="8895" y="41601"/>
                    <a:pt x="9356" y="41632"/>
                    <a:pt x="9815" y="41653"/>
                  </a:cubicBezTo>
                  <a:cubicBezTo>
                    <a:pt x="9993" y="41660"/>
                    <a:pt x="10172" y="41664"/>
                    <a:pt x="10352" y="41664"/>
                  </a:cubicBezTo>
                  <a:cubicBezTo>
                    <a:pt x="10649" y="41664"/>
                    <a:pt x="10948" y="41655"/>
                    <a:pt x="11247" y="41642"/>
                  </a:cubicBezTo>
                  <a:cubicBezTo>
                    <a:pt x="14068" y="41509"/>
                    <a:pt x="16829" y="40722"/>
                    <a:pt x="19395" y="39393"/>
                  </a:cubicBezTo>
                  <a:cubicBezTo>
                    <a:pt x="22002" y="38043"/>
                    <a:pt x="24385" y="36141"/>
                    <a:pt x="26398" y="33851"/>
                  </a:cubicBezTo>
                  <a:cubicBezTo>
                    <a:pt x="28423" y="31541"/>
                    <a:pt x="30058" y="28842"/>
                    <a:pt x="31163" y="25928"/>
                  </a:cubicBezTo>
                  <a:cubicBezTo>
                    <a:pt x="32267" y="23034"/>
                    <a:pt x="32850" y="19947"/>
                    <a:pt x="32778" y="16829"/>
                  </a:cubicBezTo>
                  <a:cubicBezTo>
                    <a:pt x="32748" y="15520"/>
                    <a:pt x="32605" y="14262"/>
                    <a:pt x="32359" y="13076"/>
                  </a:cubicBezTo>
                  <a:cubicBezTo>
                    <a:pt x="32114" y="11890"/>
                    <a:pt x="31776" y="10766"/>
                    <a:pt x="31337" y="9713"/>
                  </a:cubicBezTo>
                  <a:cubicBezTo>
                    <a:pt x="30917" y="8660"/>
                    <a:pt x="30396" y="7689"/>
                    <a:pt x="29803" y="6789"/>
                  </a:cubicBezTo>
                  <a:cubicBezTo>
                    <a:pt x="29220" y="5889"/>
                    <a:pt x="28566" y="5072"/>
                    <a:pt x="27840" y="4335"/>
                  </a:cubicBezTo>
                  <a:lnTo>
                    <a:pt x="23656" y="7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0"/>
            <p:cNvSpPr/>
            <p:nvPr/>
          </p:nvSpPr>
          <p:spPr>
            <a:xfrm>
              <a:off x="5341166" y="1260031"/>
              <a:ext cx="2833319" cy="3116372"/>
            </a:xfrm>
            <a:custGeom>
              <a:avLst/>
              <a:gdLst/>
              <a:ahLst/>
              <a:cxnLst/>
              <a:rect l="l" t="t" r="r" b="b"/>
              <a:pathLst>
                <a:path w="40640" h="44700" extrusionOk="0">
                  <a:moveTo>
                    <a:pt x="24162" y="0"/>
                  </a:moveTo>
                  <a:cubicBezTo>
                    <a:pt x="22696" y="0"/>
                    <a:pt x="21182" y="184"/>
                    <a:pt x="19640" y="564"/>
                  </a:cubicBezTo>
                  <a:cubicBezTo>
                    <a:pt x="17043" y="1209"/>
                    <a:pt x="14600" y="2343"/>
                    <a:pt x="12381" y="3847"/>
                  </a:cubicBezTo>
                  <a:cubicBezTo>
                    <a:pt x="10193" y="5319"/>
                    <a:pt x="8200" y="7169"/>
                    <a:pt x="6503" y="9255"/>
                  </a:cubicBezTo>
                  <a:cubicBezTo>
                    <a:pt x="4806" y="11340"/>
                    <a:pt x="3384" y="13692"/>
                    <a:pt x="2321" y="16197"/>
                  </a:cubicBezTo>
                  <a:cubicBezTo>
                    <a:pt x="1258" y="18722"/>
                    <a:pt x="532" y="21432"/>
                    <a:pt x="276" y="24222"/>
                  </a:cubicBezTo>
                  <a:cubicBezTo>
                    <a:pt x="1" y="27055"/>
                    <a:pt x="225" y="29734"/>
                    <a:pt x="869" y="32156"/>
                  </a:cubicBezTo>
                  <a:cubicBezTo>
                    <a:pt x="1523" y="34630"/>
                    <a:pt x="2628" y="36870"/>
                    <a:pt x="4100" y="38740"/>
                  </a:cubicBezTo>
                  <a:cubicBezTo>
                    <a:pt x="5613" y="40653"/>
                    <a:pt x="7525" y="42207"/>
                    <a:pt x="9764" y="43239"/>
                  </a:cubicBezTo>
                  <a:cubicBezTo>
                    <a:pt x="11790" y="44175"/>
                    <a:pt x="14078" y="44699"/>
                    <a:pt x="16564" y="44699"/>
                  </a:cubicBezTo>
                  <a:cubicBezTo>
                    <a:pt x="16901" y="44699"/>
                    <a:pt x="17242" y="44690"/>
                    <a:pt x="17586" y="44670"/>
                  </a:cubicBezTo>
                  <a:cubicBezTo>
                    <a:pt x="20550" y="44507"/>
                    <a:pt x="23464" y="43638"/>
                    <a:pt x="26183" y="42186"/>
                  </a:cubicBezTo>
                  <a:cubicBezTo>
                    <a:pt x="28944" y="40714"/>
                    <a:pt x="31490" y="38659"/>
                    <a:pt x="33647" y="36175"/>
                  </a:cubicBezTo>
                  <a:cubicBezTo>
                    <a:pt x="35814" y="33680"/>
                    <a:pt x="37583" y="30776"/>
                    <a:pt x="38790" y="27637"/>
                  </a:cubicBezTo>
                  <a:cubicBezTo>
                    <a:pt x="39996" y="24519"/>
                    <a:pt x="40640" y="21207"/>
                    <a:pt x="40599" y="17884"/>
                  </a:cubicBezTo>
                  <a:cubicBezTo>
                    <a:pt x="40558" y="14623"/>
                    <a:pt x="39863" y="11678"/>
                    <a:pt x="38667" y="9173"/>
                  </a:cubicBezTo>
                  <a:cubicBezTo>
                    <a:pt x="37491" y="6730"/>
                    <a:pt x="35845" y="4715"/>
                    <a:pt x="33851" y="3192"/>
                  </a:cubicBezTo>
                  <a:cubicBezTo>
                    <a:pt x="31919" y="1720"/>
                    <a:pt x="29670" y="728"/>
                    <a:pt x="27237" y="278"/>
                  </a:cubicBezTo>
                  <a:cubicBezTo>
                    <a:pt x="26241" y="95"/>
                    <a:pt x="25214" y="0"/>
                    <a:pt x="2416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0"/>
            <p:cNvSpPr/>
            <p:nvPr/>
          </p:nvSpPr>
          <p:spPr>
            <a:xfrm>
              <a:off x="7622217" y="2745623"/>
              <a:ext cx="3625" cy="2858"/>
            </a:xfrm>
            <a:custGeom>
              <a:avLst/>
              <a:gdLst/>
              <a:ahLst/>
              <a:cxnLst/>
              <a:rect l="l" t="t" r="r" b="b"/>
              <a:pathLst>
                <a:path w="52" h="41" extrusionOk="0">
                  <a:moveTo>
                    <a:pt x="11" y="0"/>
                  </a:moveTo>
                  <a:cubicBezTo>
                    <a:pt x="11" y="10"/>
                    <a:pt x="1" y="10"/>
                    <a:pt x="1" y="10"/>
                  </a:cubicBezTo>
                  <a:lnTo>
                    <a:pt x="1" y="21"/>
                  </a:lnTo>
                  <a:lnTo>
                    <a:pt x="1" y="30"/>
                  </a:lnTo>
                  <a:cubicBezTo>
                    <a:pt x="1" y="41"/>
                    <a:pt x="1" y="41"/>
                    <a:pt x="11" y="41"/>
                  </a:cubicBezTo>
                  <a:lnTo>
                    <a:pt x="31" y="41"/>
                  </a:lnTo>
                  <a:cubicBezTo>
                    <a:pt x="42" y="41"/>
                    <a:pt x="42" y="41"/>
                    <a:pt x="42" y="30"/>
                  </a:cubicBezTo>
                  <a:lnTo>
                    <a:pt x="52" y="30"/>
                  </a:lnTo>
                  <a:lnTo>
                    <a:pt x="52" y="21"/>
                  </a:lnTo>
                  <a:lnTo>
                    <a:pt x="52" y="10"/>
                  </a:lnTo>
                  <a:cubicBezTo>
                    <a:pt x="52" y="0"/>
                    <a:pt x="52" y="0"/>
                    <a:pt x="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0"/>
            <p:cNvSpPr/>
            <p:nvPr/>
          </p:nvSpPr>
          <p:spPr>
            <a:xfrm>
              <a:off x="5562098" y="1520911"/>
              <a:ext cx="2312390" cy="2547687"/>
            </a:xfrm>
            <a:custGeom>
              <a:avLst/>
              <a:gdLst/>
              <a:ahLst/>
              <a:cxnLst/>
              <a:rect l="l" t="t" r="r" b="b"/>
              <a:pathLst>
                <a:path w="33168" h="36543" extrusionOk="0">
                  <a:moveTo>
                    <a:pt x="18893" y="2940"/>
                  </a:moveTo>
                  <a:cubicBezTo>
                    <a:pt x="19740" y="2940"/>
                    <a:pt x="20561" y="3032"/>
                    <a:pt x="21348" y="3213"/>
                  </a:cubicBezTo>
                  <a:cubicBezTo>
                    <a:pt x="22984" y="3581"/>
                    <a:pt x="24466" y="4317"/>
                    <a:pt x="25734" y="5370"/>
                  </a:cubicBezTo>
                  <a:cubicBezTo>
                    <a:pt x="27022" y="6444"/>
                    <a:pt x="28076" y="7834"/>
                    <a:pt x="28812" y="9500"/>
                  </a:cubicBezTo>
                  <a:cubicBezTo>
                    <a:pt x="29548" y="11197"/>
                    <a:pt x="29957" y="13160"/>
                    <a:pt x="29946" y="15318"/>
                  </a:cubicBezTo>
                  <a:cubicBezTo>
                    <a:pt x="29926" y="17506"/>
                    <a:pt x="29476" y="19673"/>
                    <a:pt x="28669" y="21707"/>
                  </a:cubicBezTo>
                  <a:cubicBezTo>
                    <a:pt x="27861" y="23752"/>
                    <a:pt x="26715" y="25654"/>
                    <a:pt x="25305" y="27300"/>
                  </a:cubicBezTo>
                  <a:cubicBezTo>
                    <a:pt x="23894" y="28936"/>
                    <a:pt x="22248" y="30316"/>
                    <a:pt x="20438" y="31318"/>
                  </a:cubicBezTo>
                  <a:cubicBezTo>
                    <a:pt x="18659" y="32310"/>
                    <a:pt x="16748" y="32944"/>
                    <a:pt x="14785" y="33117"/>
                  </a:cubicBezTo>
                  <a:cubicBezTo>
                    <a:pt x="14411" y="33151"/>
                    <a:pt x="14043" y="33167"/>
                    <a:pt x="13681" y="33167"/>
                  </a:cubicBezTo>
                  <a:cubicBezTo>
                    <a:pt x="12172" y="33167"/>
                    <a:pt x="10769" y="32881"/>
                    <a:pt x="9498" y="32361"/>
                  </a:cubicBezTo>
                  <a:cubicBezTo>
                    <a:pt x="7965" y="31717"/>
                    <a:pt x="6626" y="30725"/>
                    <a:pt x="5552" y="29468"/>
                  </a:cubicBezTo>
                  <a:cubicBezTo>
                    <a:pt x="4499" y="28241"/>
                    <a:pt x="3702" y="26737"/>
                    <a:pt x="3201" y="25061"/>
                  </a:cubicBezTo>
                  <a:cubicBezTo>
                    <a:pt x="2720" y="23405"/>
                    <a:pt x="2526" y="21564"/>
                    <a:pt x="2680" y="19601"/>
                  </a:cubicBezTo>
                  <a:cubicBezTo>
                    <a:pt x="2843" y="17659"/>
                    <a:pt x="3323" y="15768"/>
                    <a:pt x="4059" y="14009"/>
                  </a:cubicBezTo>
                  <a:cubicBezTo>
                    <a:pt x="4806" y="12240"/>
                    <a:pt x="5797" y="10594"/>
                    <a:pt x="6994" y="9143"/>
                  </a:cubicBezTo>
                  <a:cubicBezTo>
                    <a:pt x="8190" y="7680"/>
                    <a:pt x="9591" y="6412"/>
                    <a:pt x="11124" y="5401"/>
                  </a:cubicBezTo>
                  <a:cubicBezTo>
                    <a:pt x="12679" y="4388"/>
                    <a:pt x="14376" y="3632"/>
                    <a:pt x="16175" y="3243"/>
                  </a:cubicBezTo>
                  <a:cubicBezTo>
                    <a:pt x="17103" y="3040"/>
                    <a:pt x="18012" y="2940"/>
                    <a:pt x="18893" y="2940"/>
                  </a:cubicBezTo>
                  <a:close/>
                  <a:moveTo>
                    <a:pt x="19758" y="0"/>
                  </a:moveTo>
                  <a:cubicBezTo>
                    <a:pt x="18639" y="0"/>
                    <a:pt x="17484" y="131"/>
                    <a:pt x="16308" y="401"/>
                  </a:cubicBezTo>
                  <a:cubicBezTo>
                    <a:pt x="14161" y="902"/>
                    <a:pt x="12126" y="1822"/>
                    <a:pt x="10275" y="3049"/>
                  </a:cubicBezTo>
                  <a:cubicBezTo>
                    <a:pt x="8446" y="4265"/>
                    <a:pt x="6790" y="5789"/>
                    <a:pt x="5368" y="7527"/>
                  </a:cubicBezTo>
                  <a:cubicBezTo>
                    <a:pt x="3947" y="9265"/>
                    <a:pt x="2761" y="11228"/>
                    <a:pt x="1871" y="13324"/>
                  </a:cubicBezTo>
                  <a:cubicBezTo>
                    <a:pt x="992" y="15420"/>
                    <a:pt x="399" y="17679"/>
                    <a:pt x="205" y="19990"/>
                  </a:cubicBezTo>
                  <a:cubicBezTo>
                    <a:pt x="1" y="22341"/>
                    <a:pt x="205" y="24550"/>
                    <a:pt x="767" y="26544"/>
                  </a:cubicBezTo>
                  <a:cubicBezTo>
                    <a:pt x="1340" y="28568"/>
                    <a:pt x="2280" y="30388"/>
                    <a:pt x="3528" y="31901"/>
                  </a:cubicBezTo>
                  <a:cubicBezTo>
                    <a:pt x="4796" y="33444"/>
                    <a:pt x="6390" y="34671"/>
                    <a:pt x="8241" y="35469"/>
                  </a:cubicBezTo>
                  <a:cubicBezTo>
                    <a:pt x="9831" y="36165"/>
                    <a:pt x="11608" y="36543"/>
                    <a:pt x="13524" y="36543"/>
                  </a:cubicBezTo>
                  <a:cubicBezTo>
                    <a:pt x="13888" y="36543"/>
                    <a:pt x="14257" y="36529"/>
                    <a:pt x="14631" y="36502"/>
                  </a:cubicBezTo>
                  <a:cubicBezTo>
                    <a:pt x="17013" y="36327"/>
                    <a:pt x="19365" y="35582"/>
                    <a:pt x="21542" y="34385"/>
                  </a:cubicBezTo>
                  <a:cubicBezTo>
                    <a:pt x="23761" y="33179"/>
                    <a:pt x="25795" y="31502"/>
                    <a:pt x="27524" y="29498"/>
                  </a:cubicBezTo>
                  <a:cubicBezTo>
                    <a:pt x="29251" y="27484"/>
                    <a:pt x="30672" y="25153"/>
                    <a:pt x="31654" y="22648"/>
                  </a:cubicBezTo>
                  <a:cubicBezTo>
                    <a:pt x="32635" y="20143"/>
                    <a:pt x="33167" y="17485"/>
                    <a:pt x="33167" y="14816"/>
                  </a:cubicBezTo>
                  <a:cubicBezTo>
                    <a:pt x="33167" y="12179"/>
                    <a:pt x="32645" y="9797"/>
                    <a:pt x="31705" y="7742"/>
                  </a:cubicBezTo>
                  <a:cubicBezTo>
                    <a:pt x="30785" y="5738"/>
                    <a:pt x="29476" y="4061"/>
                    <a:pt x="27892" y="2793"/>
                  </a:cubicBezTo>
                  <a:cubicBezTo>
                    <a:pt x="26338" y="1546"/>
                    <a:pt x="24528" y="687"/>
                    <a:pt x="22534" y="278"/>
                  </a:cubicBezTo>
                  <a:cubicBezTo>
                    <a:pt x="21641" y="95"/>
                    <a:pt x="20712" y="0"/>
                    <a:pt x="19758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0"/>
            <p:cNvSpPr/>
            <p:nvPr/>
          </p:nvSpPr>
          <p:spPr>
            <a:xfrm>
              <a:off x="6009748" y="2037581"/>
              <a:ext cx="1315848" cy="1449775"/>
            </a:xfrm>
            <a:custGeom>
              <a:avLst/>
              <a:gdLst/>
              <a:ahLst/>
              <a:cxnLst/>
              <a:rect l="l" t="t" r="r" b="b"/>
              <a:pathLst>
                <a:path w="18874" h="20795" extrusionOk="0">
                  <a:moveTo>
                    <a:pt x="10525" y="3018"/>
                  </a:moveTo>
                  <a:cubicBezTo>
                    <a:pt x="11010" y="3018"/>
                    <a:pt x="11476" y="3080"/>
                    <a:pt x="11922" y="3204"/>
                  </a:cubicBezTo>
                  <a:cubicBezTo>
                    <a:pt x="12699" y="3408"/>
                    <a:pt x="13394" y="3797"/>
                    <a:pt x="13976" y="4328"/>
                  </a:cubicBezTo>
                  <a:cubicBezTo>
                    <a:pt x="14569" y="4870"/>
                    <a:pt x="15039" y="5555"/>
                    <a:pt x="15357" y="6363"/>
                  </a:cubicBezTo>
                  <a:cubicBezTo>
                    <a:pt x="15684" y="7171"/>
                    <a:pt x="15847" y="8101"/>
                    <a:pt x="15816" y="9113"/>
                  </a:cubicBezTo>
                  <a:cubicBezTo>
                    <a:pt x="15786" y="10136"/>
                    <a:pt x="15571" y="11147"/>
                    <a:pt x="15193" y="12088"/>
                  </a:cubicBezTo>
                  <a:cubicBezTo>
                    <a:pt x="14805" y="13029"/>
                    <a:pt x="14273" y="13918"/>
                    <a:pt x="13628" y="14675"/>
                  </a:cubicBezTo>
                  <a:cubicBezTo>
                    <a:pt x="12974" y="15441"/>
                    <a:pt x="12218" y="16096"/>
                    <a:pt x="11390" y="16577"/>
                  </a:cubicBezTo>
                  <a:cubicBezTo>
                    <a:pt x="10561" y="17067"/>
                    <a:pt x="9662" y="17384"/>
                    <a:pt x="8741" y="17497"/>
                  </a:cubicBezTo>
                  <a:cubicBezTo>
                    <a:pt x="8485" y="17531"/>
                    <a:pt x="8233" y="17548"/>
                    <a:pt x="7986" y="17548"/>
                  </a:cubicBezTo>
                  <a:cubicBezTo>
                    <a:pt x="7356" y="17548"/>
                    <a:pt x="6760" y="17439"/>
                    <a:pt x="6217" y="17241"/>
                  </a:cubicBezTo>
                  <a:cubicBezTo>
                    <a:pt x="5460" y="16965"/>
                    <a:pt x="4795" y="16525"/>
                    <a:pt x="4254" y="15943"/>
                  </a:cubicBezTo>
                  <a:cubicBezTo>
                    <a:pt x="3722" y="15370"/>
                    <a:pt x="3302" y="14655"/>
                    <a:pt x="3037" y="13846"/>
                  </a:cubicBezTo>
                  <a:cubicBezTo>
                    <a:pt x="2781" y="13049"/>
                    <a:pt x="2659" y="12140"/>
                    <a:pt x="2720" y="11178"/>
                  </a:cubicBezTo>
                  <a:cubicBezTo>
                    <a:pt x="2781" y="10217"/>
                    <a:pt x="3016" y="9266"/>
                    <a:pt x="3374" y="8387"/>
                  </a:cubicBezTo>
                  <a:cubicBezTo>
                    <a:pt x="3742" y="7508"/>
                    <a:pt x="4243" y="6690"/>
                    <a:pt x="4836" y="5964"/>
                  </a:cubicBezTo>
                  <a:cubicBezTo>
                    <a:pt x="5440" y="5238"/>
                    <a:pt x="6135" y="4615"/>
                    <a:pt x="6912" y="4134"/>
                  </a:cubicBezTo>
                  <a:cubicBezTo>
                    <a:pt x="7689" y="3643"/>
                    <a:pt x="8527" y="3286"/>
                    <a:pt x="9416" y="3122"/>
                  </a:cubicBezTo>
                  <a:cubicBezTo>
                    <a:pt x="9795" y="3052"/>
                    <a:pt x="10165" y="3018"/>
                    <a:pt x="10525" y="3018"/>
                  </a:cubicBezTo>
                  <a:close/>
                  <a:moveTo>
                    <a:pt x="11241" y="1"/>
                  </a:moveTo>
                  <a:cubicBezTo>
                    <a:pt x="10692" y="1"/>
                    <a:pt x="10127" y="55"/>
                    <a:pt x="9550" y="167"/>
                  </a:cubicBezTo>
                  <a:cubicBezTo>
                    <a:pt x="8302" y="423"/>
                    <a:pt x="7106" y="934"/>
                    <a:pt x="6012" y="1629"/>
                  </a:cubicBezTo>
                  <a:cubicBezTo>
                    <a:pt x="4928" y="2325"/>
                    <a:pt x="3936" y="3214"/>
                    <a:pt x="3098" y="4236"/>
                  </a:cubicBezTo>
                  <a:cubicBezTo>
                    <a:pt x="2250" y="5258"/>
                    <a:pt x="1555" y="6414"/>
                    <a:pt x="1033" y="7651"/>
                  </a:cubicBezTo>
                  <a:cubicBezTo>
                    <a:pt x="522" y="8898"/>
                    <a:pt x="185" y="10227"/>
                    <a:pt x="92" y="11587"/>
                  </a:cubicBezTo>
                  <a:cubicBezTo>
                    <a:pt x="1" y="12957"/>
                    <a:pt x="144" y="14246"/>
                    <a:pt x="512" y="15391"/>
                  </a:cubicBezTo>
                  <a:cubicBezTo>
                    <a:pt x="869" y="16546"/>
                    <a:pt x="1452" y="17568"/>
                    <a:pt x="2198" y="18397"/>
                  </a:cubicBezTo>
                  <a:cubicBezTo>
                    <a:pt x="2955" y="19245"/>
                    <a:pt x="3895" y="19899"/>
                    <a:pt x="4969" y="20308"/>
                  </a:cubicBezTo>
                  <a:cubicBezTo>
                    <a:pt x="5784" y="20623"/>
                    <a:pt x="6680" y="20794"/>
                    <a:pt x="7630" y="20794"/>
                  </a:cubicBezTo>
                  <a:cubicBezTo>
                    <a:pt x="7944" y="20794"/>
                    <a:pt x="8264" y="20776"/>
                    <a:pt x="8589" y="20737"/>
                  </a:cubicBezTo>
                  <a:cubicBezTo>
                    <a:pt x="9927" y="20594"/>
                    <a:pt x="11216" y="20144"/>
                    <a:pt x="12422" y="19449"/>
                  </a:cubicBezTo>
                  <a:cubicBezTo>
                    <a:pt x="13628" y="18754"/>
                    <a:pt x="14733" y="17824"/>
                    <a:pt x="15684" y="16720"/>
                  </a:cubicBezTo>
                  <a:cubicBezTo>
                    <a:pt x="16624" y="15605"/>
                    <a:pt x="17402" y="14327"/>
                    <a:pt x="17954" y="12957"/>
                  </a:cubicBezTo>
                  <a:cubicBezTo>
                    <a:pt x="18495" y="11577"/>
                    <a:pt x="18812" y="10125"/>
                    <a:pt x="18843" y="8643"/>
                  </a:cubicBezTo>
                  <a:cubicBezTo>
                    <a:pt x="18874" y="7181"/>
                    <a:pt x="18618" y="5842"/>
                    <a:pt x="18138" y="4676"/>
                  </a:cubicBezTo>
                  <a:cubicBezTo>
                    <a:pt x="17657" y="3531"/>
                    <a:pt x="16961" y="2550"/>
                    <a:pt x="16103" y="1793"/>
                  </a:cubicBezTo>
                  <a:cubicBezTo>
                    <a:pt x="15255" y="1046"/>
                    <a:pt x="14242" y="515"/>
                    <a:pt x="13128" y="228"/>
                  </a:cubicBezTo>
                  <a:cubicBezTo>
                    <a:pt x="12527" y="78"/>
                    <a:pt x="11896" y="1"/>
                    <a:pt x="11241" y="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0"/>
            <p:cNvSpPr/>
            <p:nvPr/>
          </p:nvSpPr>
          <p:spPr>
            <a:xfrm>
              <a:off x="6449521" y="2532569"/>
              <a:ext cx="391394" cy="431412"/>
            </a:xfrm>
            <a:custGeom>
              <a:avLst/>
              <a:gdLst/>
              <a:ahLst/>
              <a:cxnLst/>
              <a:rect l="l" t="t" r="r" b="b"/>
              <a:pathLst>
                <a:path w="5614" h="6188" extrusionOk="0">
                  <a:moveTo>
                    <a:pt x="2792" y="3056"/>
                  </a:moveTo>
                  <a:cubicBezTo>
                    <a:pt x="2802" y="3056"/>
                    <a:pt x="2802" y="3056"/>
                    <a:pt x="2802" y="3066"/>
                  </a:cubicBezTo>
                  <a:lnTo>
                    <a:pt x="2802" y="3077"/>
                  </a:lnTo>
                  <a:lnTo>
                    <a:pt x="2802" y="3086"/>
                  </a:lnTo>
                  <a:lnTo>
                    <a:pt x="2792" y="3086"/>
                  </a:lnTo>
                  <a:cubicBezTo>
                    <a:pt x="2792" y="3097"/>
                    <a:pt x="2792" y="3097"/>
                    <a:pt x="2781" y="3097"/>
                  </a:cubicBezTo>
                  <a:lnTo>
                    <a:pt x="2761" y="3097"/>
                  </a:lnTo>
                  <a:cubicBezTo>
                    <a:pt x="2751" y="3097"/>
                    <a:pt x="2751" y="3097"/>
                    <a:pt x="2751" y="3086"/>
                  </a:cubicBezTo>
                  <a:lnTo>
                    <a:pt x="2751" y="3077"/>
                  </a:lnTo>
                  <a:lnTo>
                    <a:pt x="2751" y="3066"/>
                  </a:lnTo>
                  <a:cubicBezTo>
                    <a:pt x="2751" y="3066"/>
                    <a:pt x="2761" y="3066"/>
                    <a:pt x="2761" y="3056"/>
                  </a:cubicBezTo>
                  <a:close/>
                  <a:moveTo>
                    <a:pt x="3342" y="0"/>
                  </a:moveTo>
                  <a:cubicBezTo>
                    <a:pt x="3204" y="0"/>
                    <a:pt x="3061" y="13"/>
                    <a:pt x="2914" y="40"/>
                  </a:cubicBezTo>
                  <a:cubicBezTo>
                    <a:pt x="2536" y="101"/>
                    <a:pt x="2168" y="244"/>
                    <a:pt x="1831" y="459"/>
                  </a:cubicBezTo>
                  <a:cubicBezTo>
                    <a:pt x="1504" y="664"/>
                    <a:pt x="1197" y="930"/>
                    <a:pt x="931" y="1246"/>
                  </a:cubicBezTo>
                  <a:cubicBezTo>
                    <a:pt x="675" y="1563"/>
                    <a:pt x="450" y="1921"/>
                    <a:pt x="297" y="2300"/>
                  </a:cubicBezTo>
                  <a:cubicBezTo>
                    <a:pt x="143" y="2688"/>
                    <a:pt x="41" y="3097"/>
                    <a:pt x="21" y="3506"/>
                  </a:cubicBezTo>
                  <a:cubicBezTo>
                    <a:pt x="0" y="3925"/>
                    <a:pt x="52" y="4313"/>
                    <a:pt x="174" y="4661"/>
                  </a:cubicBezTo>
                  <a:cubicBezTo>
                    <a:pt x="286" y="4999"/>
                    <a:pt x="471" y="5305"/>
                    <a:pt x="706" y="5540"/>
                  </a:cubicBezTo>
                  <a:cubicBezTo>
                    <a:pt x="941" y="5785"/>
                    <a:pt x="1238" y="5969"/>
                    <a:pt x="1554" y="6072"/>
                  </a:cubicBezTo>
                  <a:cubicBezTo>
                    <a:pt x="1779" y="6149"/>
                    <a:pt x="2024" y="6188"/>
                    <a:pt x="2278" y="6188"/>
                  </a:cubicBezTo>
                  <a:cubicBezTo>
                    <a:pt x="2393" y="6188"/>
                    <a:pt x="2510" y="6180"/>
                    <a:pt x="2628" y="6164"/>
                  </a:cubicBezTo>
                  <a:cubicBezTo>
                    <a:pt x="3017" y="6113"/>
                    <a:pt x="3395" y="5969"/>
                    <a:pt x="3742" y="5755"/>
                  </a:cubicBezTo>
                  <a:cubicBezTo>
                    <a:pt x="4090" y="5551"/>
                    <a:pt x="4407" y="5274"/>
                    <a:pt x="4673" y="4958"/>
                  </a:cubicBezTo>
                  <a:cubicBezTo>
                    <a:pt x="4949" y="4640"/>
                    <a:pt x="5164" y="4272"/>
                    <a:pt x="5327" y="3874"/>
                  </a:cubicBezTo>
                  <a:cubicBezTo>
                    <a:pt x="5491" y="3485"/>
                    <a:pt x="5582" y="3056"/>
                    <a:pt x="5603" y="2636"/>
                  </a:cubicBezTo>
                  <a:cubicBezTo>
                    <a:pt x="5614" y="2207"/>
                    <a:pt x="5552" y="1809"/>
                    <a:pt x="5419" y="1471"/>
                  </a:cubicBezTo>
                  <a:cubicBezTo>
                    <a:pt x="5296" y="1123"/>
                    <a:pt x="5102" y="827"/>
                    <a:pt x="4857" y="592"/>
                  </a:cubicBezTo>
                  <a:cubicBezTo>
                    <a:pt x="4612" y="357"/>
                    <a:pt x="4315" y="193"/>
                    <a:pt x="3988" y="91"/>
                  </a:cubicBezTo>
                  <a:cubicBezTo>
                    <a:pt x="3784" y="34"/>
                    <a:pt x="3569" y="0"/>
                    <a:pt x="3342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8" name="Google Shape;1248;p40"/>
          <p:cNvGrpSpPr/>
          <p:nvPr/>
        </p:nvGrpSpPr>
        <p:grpSpPr>
          <a:xfrm>
            <a:off x="5219231" y="1473781"/>
            <a:ext cx="1522557" cy="1544658"/>
            <a:chOff x="5219231" y="1473781"/>
            <a:chExt cx="1522557" cy="1544658"/>
          </a:xfrm>
        </p:grpSpPr>
        <p:sp>
          <p:nvSpPr>
            <p:cNvPr id="1249" name="Google Shape;1249;p40"/>
            <p:cNvSpPr/>
            <p:nvPr/>
          </p:nvSpPr>
          <p:spPr>
            <a:xfrm>
              <a:off x="5473000" y="1725389"/>
              <a:ext cx="1268789" cy="1293050"/>
            </a:xfrm>
            <a:custGeom>
              <a:avLst/>
              <a:gdLst/>
              <a:ahLst/>
              <a:cxnLst/>
              <a:rect l="l" t="t" r="r" b="b"/>
              <a:pathLst>
                <a:path w="18199" h="18547" extrusionOk="0">
                  <a:moveTo>
                    <a:pt x="900" y="1"/>
                  </a:moveTo>
                  <a:lnTo>
                    <a:pt x="1" y="901"/>
                  </a:lnTo>
                  <a:lnTo>
                    <a:pt x="15786" y="17034"/>
                  </a:lnTo>
                  <a:cubicBezTo>
                    <a:pt x="16472" y="17709"/>
                    <a:pt x="17289" y="18230"/>
                    <a:pt x="18199" y="18547"/>
                  </a:cubicBezTo>
                  <a:cubicBezTo>
                    <a:pt x="17882" y="17637"/>
                    <a:pt x="17371" y="16809"/>
                    <a:pt x="16686" y="16134"/>
                  </a:cubicBezTo>
                  <a:lnTo>
                    <a:pt x="900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0"/>
            <p:cNvSpPr/>
            <p:nvPr/>
          </p:nvSpPr>
          <p:spPr>
            <a:xfrm>
              <a:off x="5465191" y="1722251"/>
              <a:ext cx="78502" cy="69020"/>
            </a:xfrm>
            <a:custGeom>
              <a:avLst/>
              <a:gdLst/>
              <a:ahLst/>
              <a:cxnLst/>
              <a:rect l="l" t="t" r="r" b="b"/>
              <a:pathLst>
                <a:path w="1126" h="990" extrusionOk="0">
                  <a:moveTo>
                    <a:pt x="886" y="0"/>
                  </a:moveTo>
                  <a:cubicBezTo>
                    <a:pt x="746" y="0"/>
                    <a:pt x="544" y="105"/>
                    <a:pt x="358" y="291"/>
                  </a:cubicBezTo>
                  <a:cubicBezTo>
                    <a:pt x="113" y="537"/>
                    <a:pt x="0" y="833"/>
                    <a:pt x="113" y="946"/>
                  </a:cubicBezTo>
                  <a:cubicBezTo>
                    <a:pt x="142" y="975"/>
                    <a:pt x="185" y="989"/>
                    <a:pt x="236" y="989"/>
                  </a:cubicBezTo>
                  <a:cubicBezTo>
                    <a:pt x="378" y="989"/>
                    <a:pt x="586" y="881"/>
                    <a:pt x="767" y="700"/>
                  </a:cubicBezTo>
                  <a:cubicBezTo>
                    <a:pt x="1012" y="444"/>
                    <a:pt x="1125" y="158"/>
                    <a:pt x="1012" y="46"/>
                  </a:cubicBezTo>
                  <a:cubicBezTo>
                    <a:pt x="982" y="15"/>
                    <a:pt x="938" y="0"/>
                    <a:pt x="886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0"/>
            <p:cNvSpPr/>
            <p:nvPr/>
          </p:nvSpPr>
          <p:spPr>
            <a:xfrm>
              <a:off x="5542856" y="1473781"/>
              <a:ext cx="166834" cy="426323"/>
            </a:xfrm>
            <a:custGeom>
              <a:avLst/>
              <a:gdLst/>
              <a:ahLst/>
              <a:cxnLst/>
              <a:rect l="l" t="t" r="r" b="b"/>
              <a:pathLst>
                <a:path w="2393" h="6115" extrusionOk="0">
                  <a:moveTo>
                    <a:pt x="0" y="0"/>
                  </a:moveTo>
                  <a:lnTo>
                    <a:pt x="175" y="4039"/>
                  </a:lnTo>
                  <a:lnTo>
                    <a:pt x="2260" y="6114"/>
                  </a:lnTo>
                  <a:lnTo>
                    <a:pt x="2260" y="6094"/>
                  </a:lnTo>
                  <a:cubicBezTo>
                    <a:pt x="2393" y="4131"/>
                    <a:pt x="1565" y="189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0"/>
            <p:cNvSpPr/>
            <p:nvPr/>
          </p:nvSpPr>
          <p:spPr>
            <a:xfrm>
              <a:off x="5219231" y="1797406"/>
              <a:ext cx="426323" cy="158677"/>
            </a:xfrm>
            <a:custGeom>
              <a:avLst/>
              <a:gdLst/>
              <a:ahLst/>
              <a:cxnLst/>
              <a:rect l="l" t="t" r="r" b="b"/>
              <a:pathLst>
                <a:path w="6115" h="2276" extrusionOk="0">
                  <a:moveTo>
                    <a:pt x="1" y="0"/>
                  </a:moveTo>
                  <a:lnTo>
                    <a:pt x="1" y="0"/>
                  </a:lnTo>
                  <a:cubicBezTo>
                    <a:pt x="1753" y="1450"/>
                    <a:pt x="3804" y="2276"/>
                    <a:pt x="5649" y="2276"/>
                  </a:cubicBezTo>
                  <a:cubicBezTo>
                    <a:pt x="5795" y="2276"/>
                    <a:pt x="5941" y="2270"/>
                    <a:pt x="6084" y="2260"/>
                  </a:cubicBezTo>
                  <a:lnTo>
                    <a:pt x="6115" y="2260"/>
                  </a:lnTo>
                  <a:lnTo>
                    <a:pt x="4029" y="1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3" name="Google Shape;1253;p40"/>
          <p:cNvGrpSpPr/>
          <p:nvPr/>
        </p:nvGrpSpPr>
        <p:grpSpPr>
          <a:xfrm>
            <a:off x="4654038" y="1924987"/>
            <a:ext cx="1397833" cy="1417075"/>
            <a:chOff x="4654038" y="1924987"/>
            <a:chExt cx="1397833" cy="1417075"/>
          </a:xfrm>
        </p:grpSpPr>
        <p:sp>
          <p:nvSpPr>
            <p:cNvPr id="1254" name="Google Shape;1254;p40"/>
            <p:cNvSpPr/>
            <p:nvPr/>
          </p:nvSpPr>
          <p:spPr>
            <a:xfrm>
              <a:off x="4887101" y="2155959"/>
              <a:ext cx="1164770" cy="1186104"/>
            </a:xfrm>
            <a:custGeom>
              <a:avLst/>
              <a:gdLst/>
              <a:ahLst/>
              <a:cxnLst/>
              <a:rect l="l" t="t" r="r" b="b"/>
              <a:pathLst>
                <a:path w="16707" h="17013" extrusionOk="0">
                  <a:moveTo>
                    <a:pt x="829" y="0"/>
                  </a:moveTo>
                  <a:lnTo>
                    <a:pt x="1" y="818"/>
                  </a:lnTo>
                  <a:lnTo>
                    <a:pt x="14488" y="15632"/>
                  </a:lnTo>
                  <a:cubicBezTo>
                    <a:pt x="15111" y="16256"/>
                    <a:pt x="15868" y="16726"/>
                    <a:pt x="16706" y="17013"/>
                  </a:cubicBezTo>
                  <a:cubicBezTo>
                    <a:pt x="16410" y="16184"/>
                    <a:pt x="15940" y="15427"/>
                    <a:pt x="15316" y="14804"/>
                  </a:cubicBezTo>
                  <a:lnTo>
                    <a:pt x="829" y="0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0"/>
            <p:cNvSpPr/>
            <p:nvPr/>
          </p:nvSpPr>
          <p:spPr>
            <a:xfrm>
              <a:off x="4879990" y="2152752"/>
              <a:ext cx="72088" cy="63164"/>
            </a:xfrm>
            <a:custGeom>
              <a:avLst/>
              <a:gdLst/>
              <a:ahLst/>
              <a:cxnLst/>
              <a:rect l="l" t="t" r="r" b="b"/>
              <a:pathLst>
                <a:path w="1034" h="906" extrusionOk="0">
                  <a:moveTo>
                    <a:pt x="813" y="0"/>
                  </a:moveTo>
                  <a:cubicBezTo>
                    <a:pt x="684" y="0"/>
                    <a:pt x="498" y="101"/>
                    <a:pt x="327" y="271"/>
                  </a:cubicBezTo>
                  <a:cubicBezTo>
                    <a:pt x="103" y="496"/>
                    <a:pt x="0" y="762"/>
                    <a:pt x="103" y="864"/>
                  </a:cubicBezTo>
                  <a:cubicBezTo>
                    <a:pt x="130" y="892"/>
                    <a:pt x="171" y="905"/>
                    <a:pt x="220" y="905"/>
                  </a:cubicBezTo>
                  <a:cubicBezTo>
                    <a:pt x="352" y="905"/>
                    <a:pt x="543" y="810"/>
                    <a:pt x="706" y="639"/>
                  </a:cubicBezTo>
                  <a:cubicBezTo>
                    <a:pt x="931" y="414"/>
                    <a:pt x="1033" y="148"/>
                    <a:pt x="931" y="46"/>
                  </a:cubicBezTo>
                  <a:cubicBezTo>
                    <a:pt x="903" y="15"/>
                    <a:pt x="862" y="0"/>
                    <a:pt x="813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0"/>
            <p:cNvSpPr/>
            <p:nvPr/>
          </p:nvSpPr>
          <p:spPr>
            <a:xfrm>
              <a:off x="4951240" y="1924987"/>
              <a:ext cx="153379" cy="391394"/>
            </a:xfrm>
            <a:custGeom>
              <a:avLst/>
              <a:gdLst/>
              <a:ahLst/>
              <a:cxnLst/>
              <a:rect l="l" t="t" r="r" b="b"/>
              <a:pathLst>
                <a:path w="2200" h="5614" extrusionOk="0">
                  <a:moveTo>
                    <a:pt x="1" y="1"/>
                  </a:moveTo>
                  <a:lnTo>
                    <a:pt x="164" y="3702"/>
                  </a:lnTo>
                  <a:lnTo>
                    <a:pt x="2066" y="5613"/>
                  </a:lnTo>
                  <a:lnTo>
                    <a:pt x="2077" y="5593"/>
                  </a:lnTo>
                  <a:cubicBezTo>
                    <a:pt x="2199" y="3793"/>
                    <a:pt x="1443" y="1739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0"/>
            <p:cNvSpPr/>
            <p:nvPr/>
          </p:nvSpPr>
          <p:spPr>
            <a:xfrm>
              <a:off x="4654038" y="2222189"/>
              <a:ext cx="391394" cy="145082"/>
            </a:xfrm>
            <a:custGeom>
              <a:avLst/>
              <a:gdLst/>
              <a:ahLst/>
              <a:cxnLst/>
              <a:rect l="l" t="t" r="r" b="b"/>
              <a:pathLst>
                <a:path w="5614" h="2081" extrusionOk="0">
                  <a:moveTo>
                    <a:pt x="1" y="0"/>
                  </a:moveTo>
                  <a:lnTo>
                    <a:pt x="1" y="0"/>
                  </a:lnTo>
                  <a:cubicBezTo>
                    <a:pt x="1609" y="1325"/>
                    <a:pt x="3488" y="2081"/>
                    <a:pt x="5185" y="2081"/>
                  </a:cubicBezTo>
                  <a:cubicBezTo>
                    <a:pt x="5322" y="2081"/>
                    <a:pt x="5458" y="2076"/>
                    <a:pt x="5593" y="2066"/>
                  </a:cubicBezTo>
                  <a:lnTo>
                    <a:pt x="5613" y="2066"/>
                  </a:lnTo>
                  <a:lnTo>
                    <a:pt x="3702" y="1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8" name="Google Shape;1258;p40"/>
          <p:cNvGrpSpPr/>
          <p:nvPr/>
        </p:nvGrpSpPr>
        <p:grpSpPr>
          <a:xfrm>
            <a:off x="5875753" y="1225032"/>
            <a:ext cx="1559647" cy="1582445"/>
            <a:chOff x="5875753" y="1225032"/>
            <a:chExt cx="1559647" cy="1582445"/>
          </a:xfrm>
        </p:grpSpPr>
        <p:sp>
          <p:nvSpPr>
            <p:cNvPr id="1259" name="Google Shape;1259;p40"/>
            <p:cNvSpPr/>
            <p:nvPr/>
          </p:nvSpPr>
          <p:spPr>
            <a:xfrm>
              <a:off x="6135866" y="1482356"/>
              <a:ext cx="1299534" cy="1325121"/>
            </a:xfrm>
            <a:custGeom>
              <a:avLst/>
              <a:gdLst/>
              <a:ahLst/>
              <a:cxnLst/>
              <a:rect l="l" t="t" r="r" b="b"/>
              <a:pathLst>
                <a:path w="18640" h="19007" extrusionOk="0">
                  <a:moveTo>
                    <a:pt x="921" y="0"/>
                  </a:moveTo>
                  <a:lnTo>
                    <a:pt x="1" y="931"/>
                  </a:lnTo>
                  <a:lnTo>
                    <a:pt x="16165" y="17453"/>
                  </a:lnTo>
                  <a:cubicBezTo>
                    <a:pt x="16860" y="18148"/>
                    <a:pt x="17708" y="18680"/>
                    <a:pt x="18639" y="19007"/>
                  </a:cubicBezTo>
                  <a:cubicBezTo>
                    <a:pt x="18312" y="18076"/>
                    <a:pt x="17790" y="17228"/>
                    <a:pt x="17085" y="16533"/>
                  </a:cubicBezTo>
                  <a:lnTo>
                    <a:pt x="921" y="0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0"/>
            <p:cNvSpPr/>
            <p:nvPr/>
          </p:nvSpPr>
          <p:spPr>
            <a:xfrm>
              <a:off x="6127360" y="1479289"/>
              <a:ext cx="80593" cy="71042"/>
            </a:xfrm>
            <a:custGeom>
              <a:avLst/>
              <a:gdLst/>
              <a:ahLst/>
              <a:cxnLst/>
              <a:rect l="l" t="t" r="r" b="b"/>
              <a:pathLst>
                <a:path w="1156" h="1019" extrusionOk="0">
                  <a:moveTo>
                    <a:pt x="919" y="1"/>
                  </a:moveTo>
                  <a:cubicBezTo>
                    <a:pt x="773" y="1"/>
                    <a:pt x="557" y="111"/>
                    <a:pt x="368" y="300"/>
                  </a:cubicBezTo>
                  <a:cubicBezTo>
                    <a:pt x="113" y="555"/>
                    <a:pt x="0" y="852"/>
                    <a:pt x="123" y="975"/>
                  </a:cubicBezTo>
                  <a:cubicBezTo>
                    <a:pt x="152" y="1004"/>
                    <a:pt x="195" y="1018"/>
                    <a:pt x="245" y="1018"/>
                  </a:cubicBezTo>
                  <a:cubicBezTo>
                    <a:pt x="388" y="1018"/>
                    <a:pt x="599" y="908"/>
                    <a:pt x="788" y="719"/>
                  </a:cubicBezTo>
                  <a:cubicBezTo>
                    <a:pt x="1043" y="464"/>
                    <a:pt x="1156" y="167"/>
                    <a:pt x="1043" y="44"/>
                  </a:cubicBezTo>
                  <a:cubicBezTo>
                    <a:pt x="1013" y="15"/>
                    <a:pt x="971" y="1"/>
                    <a:pt x="919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0"/>
            <p:cNvSpPr/>
            <p:nvPr/>
          </p:nvSpPr>
          <p:spPr>
            <a:xfrm>
              <a:off x="6207186" y="1225032"/>
              <a:ext cx="171087" cy="436989"/>
            </a:xfrm>
            <a:custGeom>
              <a:avLst/>
              <a:gdLst/>
              <a:ahLst/>
              <a:cxnLst/>
              <a:rect l="l" t="t" r="r" b="b"/>
              <a:pathLst>
                <a:path w="2454" h="6268" extrusionOk="0">
                  <a:moveTo>
                    <a:pt x="0" y="1"/>
                  </a:moveTo>
                  <a:lnTo>
                    <a:pt x="174" y="4131"/>
                  </a:lnTo>
                  <a:lnTo>
                    <a:pt x="2311" y="6268"/>
                  </a:lnTo>
                  <a:lnTo>
                    <a:pt x="2311" y="6237"/>
                  </a:lnTo>
                  <a:cubicBezTo>
                    <a:pt x="2454" y="4233"/>
                    <a:pt x="1606" y="194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0"/>
            <p:cNvSpPr/>
            <p:nvPr/>
          </p:nvSpPr>
          <p:spPr>
            <a:xfrm>
              <a:off x="5875753" y="1556465"/>
              <a:ext cx="436292" cy="162860"/>
            </a:xfrm>
            <a:custGeom>
              <a:avLst/>
              <a:gdLst/>
              <a:ahLst/>
              <a:cxnLst/>
              <a:rect l="l" t="t" r="r" b="b"/>
              <a:pathLst>
                <a:path w="6258" h="2336" extrusionOk="0">
                  <a:moveTo>
                    <a:pt x="0" y="0"/>
                  </a:moveTo>
                  <a:lnTo>
                    <a:pt x="0" y="0"/>
                  </a:lnTo>
                  <a:cubicBezTo>
                    <a:pt x="1801" y="1497"/>
                    <a:pt x="3912" y="2335"/>
                    <a:pt x="5822" y="2335"/>
                  </a:cubicBezTo>
                  <a:cubicBezTo>
                    <a:pt x="5961" y="2335"/>
                    <a:pt x="6100" y="2331"/>
                    <a:pt x="6237" y="2322"/>
                  </a:cubicBezTo>
                  <a:lnTo>
                    <a:pt x="6257" y="2311"/>
                  </a:lnTo>
                  <a:lnTo>
                    <a:pt x="4131" y="1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3" name="Google Shape;1263;p40"/>
          <p:cNvGrpSpPr/>
          <p:nvPr/>
        </p:nvGrpSpPr>
        <p:grpSpPr>
          <a:xfrm>
            <a:off x="5544250" y="2232926"/>
            <a:ext cx="1509799" cy="1531133"/>
            <a:chOff x="5544250" y="2232926"/>
            <a:chExt cx="1509799" cy="1531133"/>
          </a:xfrm>
        </p:grpSpPr>
        <p:sp>
          <p:nvSpPr>
            <p:cNvPr id="1264" name="Google Shape;1264;p40"/>
            <p:cNvSpPr/>
            <p:nvPr/>
          </p:nvSpPr>
          <p:spPr>
            <a:xfrm>
              <a:off x="5795927" y="2481605"/>
              <a:ext cx="1258122" cy="1282453"/>
            </a:xfrm>
            <a:custGeom>
              <a:avLst/>
              <a:gdLst/>
              <a:ahLst/>
              <a:cxnLst/>
              <a:rect l="l" t="t" r="r" b="b"/>
              <a:pathLst>
                <a:path w="18046" h="18395" extrusionOk="0">
                  <a:moveTo>
                    <a:pt x="900" y="1"/>
                  </a:moveTo>
                  <a:lnTo>
                    <a:pt x="0" y="901"/>
                  </a:lnTo>
                  <a:lnTo>
                    <a:pt x="15653" y="16891"/>
                  </a:lnTo>
                  <a:cubicBezTo>
                    <a:pt x="16327" y="17566"/>
                    <a:pt x="17145" y="18077"/>
                    <a:pt x="18045" y="18394"/>
                  </a:cubicBezTo>
                  <a:cubicBezTo>
                    <a:pt x="17738" y="17494"/>
                    <a:pt x="17217" y="16677"/>
                    <a:pt x="16543" y="16002"/>
                  </a:cubicBezTo>
                  <a:lnTo>
                    <a:pt x="900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0"/>
            <p:cNvSpPr/>
            <p:nvPr/>
          </p:nvSpPr>
          <p:spPr>
            <a:xfrm>
              <a:off x="5788816" y="2478607"/>
              <a:ext cx="77735" cy="68881"/>
            </a:xfrm>
            <a:custGeom>
              <a:avLst/>
              <a:gdLst/>
              <a:ahLst/>
              <a:cxnLst/>
              <a:rect l="l" t="t" r="r" b="b"/>
              <a:pathLst>
                <a:path w="1115" h="988" extrusionOk="0">
                  <a:moveTo>
                    <a:pt x="880" y="0"/>
                  </a:moveTo>
                  <a:cubicBezTo>
                    <a:pt x="740" y="0"/>
                    <a:pt x="536" y="109"/>
                    <a:pt x="348" y="289"/>
                  </a:cubicBezTo>
                  <a:cubicBezTo>
                    <a:pt x="102" y="535"/>
                    <a:pt x="0" y="832"/>
                    <a:pt x="102" y="944"/>
                  </a:cubicBezTo>
                  <a:cubicBezTo>
                    <a:pt x="132" y="974"/>
                    <a:pt x="175" y="988"/>
                    <a:pt x="226" y="988"/>
                  </a:cubicBezTo>
                  <a:cubicBezTo>
                    <a:pt x="368" y="988"/>
                    <a:pt x="576" y="879"/>
                    <a:pt x="757" y="698"/>
                  </a:cubicBezTo>
                  <a:cubicBezTo>
                    <a:pt x="1002" y="453"/>
                    <a:pt x="1114" y="157"/>
                    <a:pt x="1002" y="44"/>
                  </a:cubicBezTo>
                  <a:cubicBezTo>
                    <a:pt x="972" y="14"/>
                    <a:pt x="930" y="0"/>
                    <a:pt x="880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0"/>
            <p:cNvSpPr/>
            <p:nvPr/>
          </p:nvSpPr>
          <p:spPr>
            <a:xfrm>
              <a:off x="5865016" y="2232926"/>
              <a:ext cx="166207" cy="422697"/>
            </a:xfrm>
            <a:custGeom>
              <a:avLst/>
              <a:gdLst/>
              <a:ahLst/>
              <a:cxnLst/>
              <a:rect l="l" t="t" r="r" b="b"/>
              <a:pathLst>
                <a:path w="2384" h="6063" extrusionOk="0">
                  <a:moveTo>
                    <a:pt x="1" y="0"/>
                  </a:moveTo>
                  <a:lnTo>
                    <a:pt x="175" y="3997"/>
                  </a:lnTo>
                  <a:lnTo>
                    <a:pt x="2240" y="6063"/>
                  </a:lnTo>
                  <a:lnTo>
                    <a:pt x="2240" y="6032"/>
                  </a:lnTo>
                  <a:cubicBezTo>
                    <a:pt x="2383" y="4090"/>
                    <a:pt x="1555" y="1871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0"/>
            <p:cNvSpPr/>
            <p:nvPr/>
          </p:nvSpPr>
          <p:spPr>
            <a:xfrm>
              <a:off x="5544250" y="2553692"/>
              <a:ext cx="422837" cy="157074"/>
            </a:xfrm>
            <a:custGeom>
              <a:avLst/>
              <a:gdLst/>
              <a:ahLst/>
              <a:cxnLst/>
              <a:rect l="l" t="t" r="r" b="b"/>
              <a:pathLst>
                <a:path w="6065" h="2253" extrusionOk="0">
                  <a:moveTo>
                    <a:pt x="1" y="0"/>
                  </a:moveTo>
                  <a:lnTo>
                    <a:pt x="1" y="0"/>
                  </a:lnTo>
                  <a:cubicBezTo>
                    <a:pt x="1749" y="1444"/>
                    <a:pt x="3789" y="2253"/>
                    <a:pt x="5628" y="2253"/>
                  </a:cubicBezTo>
                  <a:cubicBezTo>
                    <a:pt x="5768" y="2253"/>
                    <a:pt x="5906" y="2248"/>
                    <a:pt x="6044" y="2239"/>
                  </a:cubicBezTo>
                  <a:lnTo>
                    <a:pt x="6064" y="2239"/>
                  </a:lnTo>
                  <a:lnTo>
                    <a:pt x="3999" y="17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6AE11D-B38D-80A2-0085-75D544D63AEE}"/>
              </a:ext>
            </a:extLst>
          </p:cNvPr>
          <p:cNvSpPr txBox="1">
            <a:spLocks/>
          </p:cNvSpPr>
          <p:nvPr/>
        </p:nvSpPr>
        <p:spPr bwMode="auto">
          <a:xfrm>
            <a:off x="385465" y="1488066"/>
            <a:ext cx="4118442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it-IT" sz="1400" b="1" dirty="0" err="1">
                <a:latin typeface="Fira Sans" panose="020B0503050000020004" pitchFamily="34" charset="0"/>
              </a:rPr>
              <a:t>Improve</a:t>
            </a:r>
            <a:r>
              <a:rPr lang="it-IT" sz="1400" dirty="0">
                <a:latin typeface="Fira Sans" panose="020B0503050000020004" pitchFamily="34" charset="0"/>
              </a:rPr>
              <a:t> and </a:t>
            </a:r>
            <a:r>
              <a:rPr lang="it-IT" sz="1400" b="1" dirty="0" err="1">
                <a:latin typeface="Fira Sans" panose="020B0503050000020004" pitchFamily="34" charset="0"/>
              </a:rPr>
              <a:t>explore</a:t>
            </a:r>
            <a:r>
              <a:rPr lang="it-IT" sz="1400" dirty="0">
                <a:latin typeface="Fira Sans" panose="020B0503050000020004" pitchFamily="34" charset="0"/>
              </a:rPr>
              <a:t> new Machine learning techniques (</a:t>
            </a:r>
            <a:r>
              <a:rPr lang="it-IT" sz="1400" dirty="0" err="1">
                <a:latin typeface="Fira Sans" panose="020B0503050000020004" pitchFamily="34" charset="0"/>
              </a:rPr>
              <a:t>such</a:t>
            </a:r>
            <a:r>
              <a:rPr lang="it-IT" sz="1400" dirty="0">
                <a:latin typeface="Fira Sans" panose="020B0503050000020004" pitchFamily="34" charset="0"/>
              </a:rPr>
              <a:t> </a:t>
            </a:r>
            <a:r>
              <a:rPr lang="it-IT" sz="1400" dirty="0" err="1">
                <a:latin typeface="Fira Sans" panose="020B0503050000020004" pitchFamily="34" charset="0"/>
              </a:rPr>
              <a:t>as</a:t>
            </a:r>
            <a:r>
              <a:rPr lang="it-IT" sz="1400" dirty="0">
                <a:latin typeface="Fira Sans" panose="020B0503050000020004" pitchFamily="34" charset="0"/>
              </a:rPr>
              <a:t> BERT or Word2VEC )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7BC5284B-A92E-6289-9FBA-3F91B955850E}"/>
              </a:ext>
            </a:extLst>
          </p:cNvPr>
          <p:cNvSpPr txBox="1">
            <a:spLocks/>
          </p:cNvSpPr>
          <p:nvPr/>
        </p:nvSpPr>
        <p:spPr bwMode="auto">
          <a:xfrm>
            <a:off x="385465" y="2516518"/>
            <a:ext cx="4118442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GB" sz="1400" b="0" i="0" u="none" strike="noStrike" dirty="0">
                <a:solidFill>
                  <a:srgbClr val="374151"/>
                </a:solidFill>
                <a:effectLst/>
                <a:latin typeface="Fira Sans" panose="020B0503050000020004" pitchFamily="34" charset="0"/>
              </a:rPr>
              <a:t>Collect </a:t>
            </a:r>
            <a:r>
              <a:rPr lang="en-GB" sz="1400" b="1" i="0" u="none" strike="noStrike" dirty="0">
                <a:solidFill>
                  <a:srgbClr val="374151"/>
                </a:solidFill>
                <a:effectLst/>
                <a:latin typeface="Fira Sans" panose="020B0503050000020004" pitchFamily="34" charset="0"/>
              </a:rPr>
              <a:t>better data</a:t>
            </a:r>
            <a:r>
              <a:rPr lang="en-GB" sz="1400" b="0" i="0" u="none" strike="noStrike" dirty="0">
                <a:solidFill>
                  <a:srgbClr val="374151"/>
                </a:solidFill>
                <a:effectLst/>
                <a:latin typeface="Fira Sans" panose="020B0503050000020004" pitchFamily="34" charset="0"/>
              </a:rPr>
              <a:t>, and create a more representative and suitable dataset </a:t>
            </a:r>
            <a:endParaRPr lang="it-IT" sz="1400" dirty="0">
              <a:latin typeface="Fira Sans" panose="020B0503050000020004" pitchFamily="34" charset="0"/>
            </a:endParaRP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1DBB033-2AD8-45C1-3B42-7BAE5816A34D}"/>
              </a:ext>
            </a:extLst>
          </p:cNvPr>
          <p:cNvSpPr txBox="1">
            <a:spLocks/>
          </p:cNvSpPr>
          <p:nvPr/>
        </p:nvSpPr>
        <p:spPr bwMode="auto">
          <a:xfrm>
            <a:off x="385465" y="3563773"/>
            <a:ext cx="4118442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GB" sz="1400" b="1" i="0" u="none" strike="noStrike" dirty="0">
                <a:solidFill>
                  <a:srgbClr val="374151"/>
                </a:solidFill>
                <a:effectLst/>
                <a:latin typeface="Fira Sans" panose="020B0503050000020004" pitchFamily="34" charset="0"/>
              </a:rPr>
              <a:t>Automate</a:t>
            </a:r>
            <a:r>
              <a:rPr lang="en-GB" sz="1400" b="0" i="0" u="none" strike="noStrike" dirty="0">
                <a:solidFill>
                  <a:srgbClr val="374151"/>
                </a:solidFill>
                <a:effectLst/>
                <a:latin typeface="Fira Sans" panose="020B0503050000020004" pitchFamily="34" charset="0"/>
              </a:rPr>
              <a:t> the process of topic selection and analysis</a:t>
            </a:r>
            <a:endParaRPr lang="it-IT" sz="1400" dirty="0">
              <a:latin typeface="Fira Sans" panose="020B05030500000200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6" name="Google Shape;5306;p45"/>
          <p:cNvSpPr txBox="1"/>
          <p:nvPr/>
        </p:nvSpPr>
        <p:spPr>
          <a:xfrm>
            <a:off x="1048350" y="1579345"/>
            <a:ext cx="7047300" cy="1984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FFFFFF"/>
                </a:solidFill>
                <a:latin typeface="Fira Sans" panose="020B0503050000020004" pitchFamily="34" charset="0"/>
              </a:rPr>
              <a:t>THANKS FOR THE ATTENTION</a:t>
            </a:r>
            <a:endParaRPr sz="4800" dirty="0">
              <a:solidFill>
                <a:srgbClr val="FFFFFF"/>
              </a:solidFill>
              <a:latin typeface="Fira Sans" panose="020B05030500000200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5F9DA5-0FE5-8F97-D7DF-2111344B7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15"/>
          <p:cNvGrpSpPr/>
          <p:nvPr/>
        </p:nvGrpSpPr>
        <p:grpSpPr>
          <a:xfrm>
            <a:off x="294468" y="979285"/>
            <a:ext cx="8331471" cy="3809642"/>
            <a:chOff x="713150" y="1387900"/>
            <a:chExt cx="6337800" cy="2854550"/>
          </a:xfrm>
        </p:grpSpPr>
        <p:sp>
          <p:nvSpPr>
            <p:cNvPr id="318" name="Google Shape;318;p15"/>
            <p:cNvSpPr/>
            <p:nvPr/>
          </p:nvSpPr>
          <p:spPr>
            <a:xfrm>
              <a:off x="4369350" y="2513175"/>
              <a:ext cx="2681600" cy="724925"/>
            </a:xfrm>
            <a:custGeom>
              <a:avLst/>
              <a:gdLst/>
              <a:ahLst/>
              <a:cxnLst/>
              <a:rect l="l" t="t" r="r" b="b"/>
              <a:pathLst>
                <a:path w="107264" h="28997" extrusionOk="0">
                  <a:moveTo>
                    <a:pt x="52173" y="0"/>
                  </a:moveTo>
                  <a:cubicBezTo>
                    <a:pt x="28601" y="0"/>
                    <a:pt x="4999" y="635"/>
                    <a:pt x="3325" y="2293"/>
                  </a:cubicBezTo>
                  <a:cubicBezTo>
                    <a:pt x="0" y="5618"/>
                    <a:pt x="5162" y="27374"/>
                    <a:pt x="6936" y="27913"/>
                  </a:cubicBezTo>
                  <a:cubicBezTo>
                    <a:pt x="9502" y="28707"/>
                    <a:pt x="23688" y="28997"/>
                    <a:pt x="40484" y="28997"/>
                  </a:cubicBezTo>
                  <a:cubicBezTo>
                    <a:pt x="67222" y="28997"/>
                    <a:pt x="100574" y="28262"/>
                    <a:pt x="104191" y="27659"/>
                  </a:cubicBezTo>
                  <a:cubicBezTo>
                    <a:pt x="107263" y="27153"/>
                    <a:pt x="103431" y="3338"/>
                    <a:pt x="100866" y="1532"/>
                  </a:cubicBezTo>
                  <a:cubicBezTo>
                    <a:pt x="99580" y="643"/>
                    <a:pt x="75891" y="0"/>
                    <a:pt x="52173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6560850" y="2534850"/>
              <a:ext cx="490100" cy="688025"/>
            </a:xfrm>
            <a:custGeom>
              <a:avLst/>
              <a:gdLst/>
              <a:ahLst/>
              <a:cxnLst/>
              <a:rect l="l" t="t" r="r" b="b"/>
              <a:pathLst>
                <a:path w="19604" h="27521" extrusionOk="0">
                  <a:moveTo>
                    <a:pt x="8392" y="0"/>
                  </a:moveTo>
                  <a:cubicBezTo>
                    <a:pt x="6682" y="6113"/>
                    <a:pt x="4371" y="22137"/>
                    <a:pt x="0" y="27521"/>
                  </a:cubicBezTo>
                  <a:cubicBezTo>
                    <a:pt x="8551" y="27299"/>
                    <a:pt x="14916" y="26982"/>
                    <a:pt x="16531" y="26729"/>
                  </a:cubicBezTo>
                  <a:cubicBezTo>
                    <a:pt x="19603" y="26222"/>
                    <a:pt x="15771" y="2439"/>
                    <a:pt x="13206" y="665"/>
                  </a:cubicBezTo>
                  <a:cubicBezTo>
                    <a:pt x="12858" y="412"/>
                    <a:pt x="11116" y="190"/>
                    <a:pt x="8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5"/>
            <p:cNvSpPr/>
            <p:nvPr/>
          </p:nvSpPr>
          <p:spPr>
            <a:xfrm>
              <a:off x="4177750" y="1508875"/>
              <a:ext cx="2681600" cy="724925"/>
            </a:xfrm>
            <a:custGeom>
              <a:avLst/>
              <a:gdLst/>
              <a:ahLst/>
              <a:cxnLst/>
              <a:rect l="l" t="t" r="r" b="b"/>
              <a:pathLst>
                <a:path w="107264" h="28997" extrusionOk="0">
                  <a:moveTo>
                    <a:pt x="52586" y="0"/>
                  </a:moveTo>
                  <a:cubicBezTo>
                    <a:pt x="28872" y="0"/>
                    <a:pt x="4993" y="641"/>
                    <a:pt x="3326" y="2308"/>
                  </a:cubicBezTo>
                  <a:cubicBezTo>
                    <a:pt x="0" y="5634"/>
                    <a:pt x="5131" y="27358"/>
                    <a:pt x="6936" y="27929"/>
                  </a:cubicBezTo>
                  <a:cubicBezTo>
                    <a:pt x="9499" y="28710"/>
                    <a:pt x="23652" y="28997"/>
                    <a:pt x="40420" y="28997"/>
                  </a:cubicBezTo>
                  <a:cubicBezTo>
                    <a:pt x="67160" y="28997"/>
                    <a:pt x="100552" y="28266"/>
                    <a:pt x="104192" y="27643"/>
                  </a:cubicBezTo>
                  <a:cubicBezTo>
                    <a:pt x="107263" y="27137"/>
                    <a:pt x="103400" y="3322"/>
                    <a:pt x="100835" y="1517"/>
                  </a:cubicBezTo>
                  <a:cubicBezTo>
                    <a:pt x="99556" y="633"/>
                    <a:pt x="76152" y="0"/>
                    <a:pt x="52586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5"/>
            <p:cNvSpPr/>
            <p:nvPr/>
          </p:nvSpPr>
          <p:spPr>
            <a:xfrm>
              <a:off x="4245825" y="3517575"/>
              <a:ext cx="2681600" cy="724875"/>
            </a:xfrm>
            <a:custGeom>
              <a:avLst/>
              <a:gdLst/>
              <a:ahLst/>
              <a:cxnLst/>
              <a:rect l="l" t="t" r="r" b="b"/>
              <a:pathLst>
                <a:path w="107264" h="28995" extrusionOk="0">
                  <a:moveTo>
                    <a:pt x="52393" y="0"/>
                  </a:moveTo>
                  <a:cubicBezTo>
                    <a:pt x="28748" y="0"/>
                    <a:pt x="5005" y="642"/>
                    <a:pt x="3326" y="2304"/>
                  </a:cubicBezTo>
                  <a:cubicBezTo>
                    <a:pt x="1" y="5630"/>
                    <a:pt x="5163" y="27354"/>
                    <a:pt x="6936" y="27924"/>
                  </a:cubicBezTo>
                  <a:cubicBezTo>
                    <a:pt x="9508" y="28708"/>
                    <a:pt x="23747" y="28995"/>
                    <a:pt x="40589" y="28995"/>
                  </a:cubicBezTo>
                  <a:cubicBezTo>
                    <a:pt x="67309" y="28995"/>
                    <a:pt x="100579" y="28273"/>
                    <a:pt x="104192" y="27671"/>
                  </a:cubicBezTo>
                  <a:cubicBezTo>
                    <a:pt x="107264" y="27133"/>
                    <a:pt x="103432" y="3318"/>
                    <a:pt x="100867" y="1544"/>
                  </a:cubicBezTo>
                  <a:cubicBezTo>
                    <a:pt x="99584" y="642"/>
                    <a:pt x="76038" y="0"/>
                    <a:pt x="52393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5"/>
            <p:cNvSpPr/>
            <p:nvPr/>
          </p:nvSpPr>
          <p:spPr>
            <a:xfrm>
              <a:off x="6437325" y="3538750"/>
              <a:ext cx="490100" cy="688825"/>
            </a:xfrm>
            <a:custGeom>
              <a:avLst/>
              <a:gdLst/>
              <a:ahLst/>
              <a:cxnLst/>
              <a:rect l="l" t="t" r="r" b="b"/>
              <a:pathLst>
                <a:path w="19604" h="27553" extrusionOk="0">
                  <a:moveTo>
                    <a:pt x="8393" y="1"/>
                  </a:moveTo>
                  <a:cubicBezTo>
                    <a:pt x="6683" y="6113"/>
                    <a:pt x="4371" y="22137"/>
                    <a:pt x="1" y="27553"/>
                  </a:cubicBezTo>
                  <a:cubicBezTo>
                    <a:pt x="8551" y="27299"/>
                    <a:pt x="14917" y="27014"/>
                    <a:pt x="16532" y="26729"/>
                  </a:cubicBezTo>
                  <a:cubicBezTo>
                    <a:pt x="19604" y="26222"/>
                    <a:pt x="15772" y="2471"/>
                    <a:pt x="13207" y="697"/>
                  </a:cubicBezTo>
                  <a:cubicBezTo>
                    <a:pt x="12858" y="444"/>
                    <a:pt x="11117" y="222"/>
                    <a:pt x="839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5"/>
            <p:cNvSpPr/>
            <p:nvPr/>
          </p:nvSpPr>
          <p:spPr>
            <a:xfrm>
              <a:off x="1789900" y="3097775"/>
              <a:ext cx="310375" cy="256750"/>
            </a:xfrm>
            <a:custGeom>
              <a:avLst/>
              <a:gdLst/>
              <a:ahLst/>
              <a:cxnLst/>
              <a:rect l="l" t="t" r="r" b="b"/>
              <a:pathLst>
                <a:path w="12415" h="10270" extrusionOk="0">
                  <a:moveTo>
                    <a:pt x="12415" y="0"/>
                  </a:moveTo>
                  <a:lnTo>
                    <a:pt x="3136" y="1393"/>
                  </a:lnTo>
                  <a:cubicBezTo>
                    <a:pt x="2692" y="2375"/>
                    <a:pt x="0" y="8107"/>
                    <a:pt x="190" y="8456"/>
                  </a:cubicBezTo>
                  <a:cubicBezTo>
                    <a:pt x="338" y="8702"/>
                    <a:pt x="4507" y="10270"/>
                    <a:pt x="7412" y="10270"/>
                  </a:cubicBezTo>
                  <a:cubicBezTo>
                    <a:pt x="8242" y="10270"/>
                    <a:pt x="8969" y="10141"/>
                    <a:pt x="9469" y="9817"/>
                  </a:cubicBezTo>
                  <a:cubicBezTo>
                    <a:pt x="11718" y="8361"/>
                    <a:pt x="12415" y="0"/>
                    <a:pt x="12415" y="0"/>
                  </a:cubicBezTo>
                  <a:close/>
                </a:path>
              </a:pathLst>
            </a:custGeom>
            <a:solidFill>
              <a:srgbClr val="FFA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5"/>
            <p:cNvSpPr/>
            <p:nvPr/>
          </p:nvSpPr>
          <p:spPr>
            <a:xfrm>
              <a:off x="713150" y="3352700"/>
              <a:ext cx="1143275" cy="861425"/>
            </a:xfrm>
            <a:custGeom>
              <a:avLst/>
              <a:gdLst/>
              <a:ahLst/>
              <a:cxnLst/>
              <a:rect l="l" t="t" r="r" b="b"/>
              <a:pathLst>
                <a:path w="45731" h="34457" extrusionOk="0">
                  <a:moveTo>
                    <a:pt x="34836" y="0"/>
                  </a:moveTo>
                  <a:lnTo>
                    <a:pt x="15962" y="7823"/>
                  </a:lnTo>
                  <a:lnTo>
                    <a:pt x="0" y="15613"/>
                  </a:lnTo>
                  <a:cubicBezTo>
                    <a:pt x="3864" y="29072"/>
                    <a:pt x="14188" y="34456"/>
                    <a:pt x="14188" y="34456"/>
                  </a:cubicBezTo>
                  <a:cubicBezTo>
                    <a:pt x="27299" y="27362"/>
                    <a:pt x="45731" y="21884"/>
                    <a:pt x="45731" y="21884"/>
                  </a:cubicBezTo>
                  <a:lnTo>
                    <a:pt x="34836" y="0"/>
                  </a:lnTo>
                  <a:close/>
                </a:path>
              </a:pathLst>
            </a:custGeom>
            <a:solidFill>
              <a:srgbClr val="FFD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5"/>
            <p:cNvSpPr/>
            <p:nvPr/>
          </p:nvSpPr>
          <p:spPr>
            <a:xfrm>
              <a:off x="713150" y="3352700"/>
              <a:ext cx="1143275" cy="861425"/>
            </a:xfrm>
            <a:custGeom>
              <a:avLst/>
              <a:gdLst/>
              <a:ahLst/>
              <a:cxnLst/>
              <a:rect l="l" t="t" r="r" b="b"/>
              <a:pathLst>
                <a:path w="45731" h="34457" extrusionOk="0">
                  <a:moveTo>
                    <a:pt x="34836" y="0"/>
                  </a:moveTo>
                  <a:lnTo>
                    <a:pt x="15962" y="7823"/>
                  </a:lnTo>
                  <a:lnTo>
                    <a:pt x="0" y="15613"/>
                  </a:lnTo>
                  <a:cubicBezTo>
                    <a:pt x="3864" y="29072"/>
                    <a:pt x="14188" y="34456"/>
                    <a:pt x="14188" y="34456"/>
                  </a:cubicBezTo>
                  <a:cubicBezTo>
                    <a:pt x="27299" y="27362"/>
                    <a:pt x="45731" y="21884"/>
                    <a:pt x="45731" y="21884"/>
                  </a:cubicBezTo>
                  <a:lnTo>
                    <a:pt x="3483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5"/>
            <p:cNvSpPr/>
            <p:nvPr/>
          </p:nvSpPr>
          <p:spPr>
            <a:xfrm>
              <a:off x="1228575" y="3322600"/>
              <a:ext cx="478225" cy="669050"/>
            </a:xfrm>
            <a:custGeom>
              <a:avLst/>
              <a:gdLst/>
              <a:ahLst/>
              <a:cxnLst/>
              <a:rect l="l" t="t" r="r" b="b"/>
              <a:pathLst>
                <a:path w="19129" h="26762" extrusionOk="0">
                  <a:moveTo>
                    <a:pt x="10767" y="1"/>
                  </a:moveTo>
                  <a:lnTo>
                    <a:pt x="0" y="6525"/>
                  </a:lnTo>
                  <a:cubicBezTo>
                    <a:pt x="0" y="6525"/>
                    <a:pt x="10197" y="20047"/>
                    <a:pt x="6460" y="26761"/>
                  </a:cubicBezTo>
                  <a:cubicBezTo>
                    <a:pt x="8044" y="26191"/>
                    <a:pt x="12636" y="18907"/>
                    <a:pt x="13903" y="18496"/>
                  </a:cubicBezTo>
                  <a:cubicBezTo>
                    <a:pt x="17418" y="17292"/>
                    <a:pt x="19128" y="16817"/>
                    <a:pt x="19128" y="16817"/>
                  </a:cubicBezTo>
                  <a:lnTo>
                    <a:pt x="10767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5"/>
            <p:cNvSpPr/>
            <p:nvPr/>
          </p:nvSpPr>
          <p:spPr>
            <a:xfrm>
              <a:off x="1713100" y="1387900"/>
              <a:ext cx="608075" cy="934900"/>
            </a:xfrm>
            <a:custGeom>
              <a:avLst/>
              <a:gdLst/>
              <a:ahLst/>
              <a:cxnLst/>
              <a:rect l="l" t="t" r="r" b="b"/>
              <a:pathLst>
                <a:path w="24323" h="37396" extrusionOk="0">
                  <a:moveTo>
                    <a:pt x="11602" y="0"/>
                  </a:moveTo>
                  <a:cubicBezTo>
                    <a:pt x="11162" y="0"/>
                    <a:pt x="10728" y="197"/>
                    <a:pt x="10420" y="560"/>
                  </a:cubicBezTo>
                  <a:cubicBezTo>
                    <a:pt x="10008" y="1067"/>
                    <a:pt x="0" y="13608"/>
                    <a:pt x="6556" y="20607"/>
                  </a:cubicBezTo>
                  <a:cubicBezTo>
                    <a:pt x="8773" y="22982"/>
                    <a:pt x="11338" y="23995"/>
                    <a:pt x="13587" y="24945"/>
                  </a:cubicBezTo>
                  <a:cubicBezTo>
                    <a:pt x="17577" y="26560"/>
                    <a:pt x="20744" y="27827"/>
                    <a:pt x="21314" y="35998"/>
                  </a:cubicBezTo>
                  <a:cubicBezTo>
                    <a:pt x="21344" y="36783"/>
                    <a:pt x="22008" y="37396"/>
                    <a:pt x="22784" y="37396"/>
                  </a:cubicBezTo>
                  <a:cubicBezTo>
                    <a:pt x="22821" y="37396"/>
                    <a:pt x="22859" y="37394"/>
                    <a:pt x="22897" y="37391"/>
                  </a:cubicBezTo>
                  <a:cubicBezTo>
                    <a:pt x="22961" y="37391"/>
                    <a:pt x="23024" y="37391"/>
                    <a:pt x="23087" y="37360"/>
                  </a:cubicBezTo>
                  <a:cubicBezTo>
                    <a:pt x="23816" y="37233"/>
                    <a:pt x="24322" y="36568"/>
                    <a:pt x="24291" y="35808"/>
                  </a:cubicBezTo>
                  <a:cubicBezTo>
                    <a:pt x="23594" y="25769"/>
                    <a:pt x="19097" y="23932"/>
                    <a:pt x="14727" y="22158"/>
                  </a:cubicBezTo>
                  <a:cubicBezTo>
                    <a:pt x="12573" y="21272"/>
                    <a:pt x="10515" y="20448"/>
                    <a:pt x="8741" y="18548"/>
                  </a:cubicBezTo>
                  <a:cubicBezTo>
                    <a:pt x="4751" y="14336"/>
                    <a:pt x="10293" y="5501"/>
                    <a:pt x="12763" y="2429"/>
                  </a:cubicBezTo>
                  <a:cubicBezTo>
                    <a:pt x="13270" y="1795"/>
                    <a:pt x="13175" y="845"/>
                    <a:pt x="12541" y="339"/>
                  </a:cubicBezTo>
                  <a:cubicBezTo>
                    <a:pt x="12258" y="109"/>
                    <a:pt x="11928" y="0"/>
                    <a:pt x="1160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5"/>
            <p:cNvSpPr/>
            <p:nvPr/>
          </p:nvSpPr>
          <p:spPr>
            <a:xfrm>
              <a:off x="1617300" y="2344750"/>
              <a:ext cx="330975" cy="184575"/>
            </a:xfrm>
            <a:custGeom>
              <a:avLst/>
              <a:gdLst/>
              <a:ahLst/>
              <a:cxnLst/>
              <a:rect l="l" t="t" r="r" b="b"/>
              <a:pathLst>
                <a:path w="13239" h="7383" extrusionOk="0">
                  <a:moveTo>
                    <a:pt x="9101" y="0"/>
                  </a:moveTo>
                  <a:cubicBezTo>
                    <a:pt x="6855" y="0"/>
                    <a:pt x="2510" y="1713"/>
                    <a:pt x="1362" y="2727"/>
                  </a:cubicBezTo>
                  <a:cubicBezTo>
                    <a:pt x="1" y="3899"/>
                    <a:pt x="317" y="7383"/>
                    <a:pt x="317" y="7383"/>
                  </a:cubicBezTo>
                  <a:lnTo>
                    <a:pt x="13238" y="3361"/>
                  </a:lnTo>
                  <a:cubicBezTo>
                    <a:pt x="13238" y="3361"/>
                    <a:pt x="11623" y="1017"/>
                    <a:pt x="10103" y="194"/>
                  </a:cubicBezTo>
                  <a:cubicBezTo>
                    <a:pt x="9864" y="60"/>
                    <a:pt x="9519" y="0"/>
                    <a:pt x="910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5"/>
            <p:cNvSpPr/>
            <p:nvPr/>
          </p:nvSpPr>
          <p:spPr>
            <a:xfrm>
              <a:off x="1813650" y="2344625"/>
              <a:ext cx="134625" cy="105525"/>
            </a:xfrm>
            <a:custGeom>
              <a:avLst/>
              <a:gdLst/>
              <a:ahLst/>
              <a:cxnLst/>
              <a:rect l="l" t="t" r="r" b="b"/>
              <a:pathLst>
                <a:path w="5385" h="4221" extrusionOk="0">
                  <a:moveTo>
                    <a:pt x="1243" y="0"/>
                  </a:moveTo>
                  <a:cubicBezTo>
                    <a:pt x="878" y="0"/>
                    <a:pt x="456" y="47"/>
                    <a:pt x="0" y="136"/>
                  </a:cubicBezTo>
                  <a:cubicBezTo>
                    <a:pt x="1204" y="1339"/>
                    <a:pt x="2059" y="2891"/>
                    <a:pt x="2661" y="4221"/>
                  </a:cubicBezTo>
                  <a:lnTo>
                    <a:pt x="5384" y="3366"/>
                  </a:lnTo>
                  <a:cubicBezTo>
                    <a:pt x="5384" y="3366"/>
                    <a:pt x="3769" y="1022"/>
                    <a:pt x="2249" y="199"/>
                  </a:cubicBezTo>
                  <a:cubicBezTo>
                    <a:pt x="2011" y="63"/>
                    <a:pt x="1665" y="0"/>
                    <a:pt x="124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5"/>
            <p:cNvSpPr/>
            <p:nvPr/>
          </p:nvSpPr>
          <p:spPr>
            <a:xfrm>
              <a:off x="1595125" y="2366825"/>
              <a:ext cx="360275" cy="178350"/>
            </a:xfrm>
            <a:custGeom>
              <a:avLst/>
              <a:gdLst/>
              <a:ahLst/>
              <a:cxnLst/>
              <a:rect l="l" t="t" r="r" b="b"/>
              <a:pathLst>
                <a:path w="14411" h="7134" extrusionOk="0">
                  <a:moveTo>
                    <a:pt x="12428" y="1"/>
                  </a:moveTo>
                  <a:cubicBezTo>
                    <a:pt x="12311" y="1"/>
                    <a:pt x="12190" y="13"/>
                    <a:pt x="12067" y="39"/>
                  </a:cubicBezTo>
                  <a:cubicBezTo>
                    <a:pt x="10578" y="388"/>
                    <a:pt x="2946" y="2985"/>
                    <a:pt x="1078" y="4600"/>
                  </a:cubicBezTo>
                  <a:cubicBezTo>
                    <a:pt x="191" y="5391"/>
                    <a:pt x="1" y="7133"/>
                    <a:pt x="1" y="7133"/>
                  </a:cubicBezTo>
                  <a:lnTo>
                    <a:pt x="14410" y="1148"/>
                  </a:lnTo>
                  <a:cubicBezTo>
                    <a:pt x="14410" y="1148"/>
                    <a:pt x="13576" y="1"/>
                    <a:pt x="12428" y="1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5"/>
            <p:cNvSpPr/>
            <p:nvPr/>
          </p:nvSpPr>
          <p:spPr>
            <a:xfrm>
              <a:off x="1595125" y="2366825"/>
              <a:ext cx="360275" cy="178350"/>
            </a:xfrm>
            <a:custGeom>
              <a:avLst/>
              <a:gdLst/>
              <a:ahLst/>
              <a:cxnLst/>
              <a:rect l="l" t="t" r="r" b="b"/>
              <a:pathLst>
                <a:path w="14411" h="7134" extrusionOk="0">
                  <a:moveTo>
                    <a:pt x="12428" y="1"/>
                  </a:moveTo>
                  <a:cubicBezTo>
                    <a:pt x="12311" y="1"/>
                    <a:pt x="12190" y="13"/>
                    <a:pt x="12067" y="39"/>
                  </a:cubicBezTo>
                  <a:cubicBezTo>
                    <a:pt x="10578" y="388"/>
                    <a:pt x="2946" y="2985"/>
                    <a:pt x="1078" y="4600"/>
                  </a:cubicBezTo>
                  <a:cubicBezTo>
                    <a:pt x="191" y="5391"/>
                    <a:pt x="1" y="7133"/>
                    <a:pt x="1" y="7133"/>
                  </a:cubicBezTo>
                  <a:lnTo>
                    <a:pt x="14410" y="1148"/>
                  </a:lnTo>
                  <a:cubicBezTo>
                    <a:pt x="14410" y="1148"/>
                    <a:pt x="13576" y="1"/>
                    <a:pt x="12428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5"/>
            <p:cNvSpPr/>
            <p:nvPr/>
          </p:nvSpPr>
          <p:spPr>
            <a:xfrm>
              <a:off x="2700375" y="2150200"/>
              <a:ext cx="338100" cy="133700"/>
            </a:xfrm>
            <a:custGeom>
              <a:avLst/>
              <a:gdLst/>
              <a:ahLst/>
              <a:cxnLst/>
              <a:rect l="l" t="t" r="r" b="b"/>
              <a:pathLst>
                <a:path w="13524" h="5348" extrusionOk="0">
                  <a:moveTo>
                    <a:pt x="7572" y="1"/>
                  </a:moveTo>
                  <a:cubicBezTo>
                    <a:pt x="5207" y="1"/>
                    <a:pt x="2445" y="368"/>
                    <a:pt x="1743" y="1230"/>
                  </a:cubicBezTo>
                  <a:cubicBezTo>
                    <a:pt x="634" y="2561"/>
                    <a:pt x="1" y="5347"/>
                    <a:pt x="1" y="5347"/>
                  </a:cubicBezTo>
                  <a:lnTo>
                    <a:pt x="13523" y="4271"/>
                  </a:lnTo>
                  <a:cubicBezTo>
                    <a:pt x="13523" y="4271"/>
                    <a:pt x="12478" y="914"/>
                    <a:pt x="10800" y="344"/>
                  </a:cubicBezTo>
                  <a:cubicBezTo>
                    <a:pt x="10173" y="123"/>
                    <a:pt x="8939" y="1"/>
                    <a:pt x="757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5"/>
            <p:cNvSpPr/>
            <p:nvPr/>
          </p:nvSpPr>
          <p:spPr>
            <a:xfrm>
              <a:off x="2700375" y="2158775"/>
              <a:ext cx="95050" cy="125125"/>
            </a:xfrm>
            <a:custGeom>
              <a:avLst/>
              <a:gdLst/>
              <a:ahLst/>
              <a:cxnLst/>
              <a:rect l="l" t="t" r="r" b="b"/>
              <a:pathLst>
                <a:path w="3802" h="5005" extrusionOk="0">
                  <a:moveTo>
                    <a:pt x="3801" y="1"/>
                  </a:moveTo>
                  <a:lnTo>
                    <a:pt x="3801" y="1"/>
                  </a:lnTo>
                  <a:cubicBezTo>
                    <a:pt x="2819" y="191"/>
                    <a:pt x="2059" y="476"/>
                    <a:pt x="1743" y="887"/>
                  </a:cubicBezTo>
                  <a:cubicBezTo>
                    <a:pt x="634" y="2218"/>
                    <a:pt x="1" y="5004"/>
                    <a:pt x="1" y="5004"/>
                  </a:cubicBezTo>
                  <a:lnTo>
                    <a:pt x="2851" y="4783"/>
                  </a:lnTo>
                  <a:cubicBezTo>
                    <a:pt x="2914" y="3326"/>
                    <a:pt x="3136" y="1552"/>
                    <a:pt x="380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5"/>
            <p:cNvSpPr/>
            <p:nvPr/>
          </p:nvSpPr>
          <p:spPr>
            <a:xfrm>
              <a:off x="2682175" y="2199625"/>
              <a:ext cx="389550" cy="60525"/>
            </a:xfrm>
            <a:custGeom>
              <a:avLst/>
              <a:gdLst/>
              <a:ahLst/>
              <a:cxnLst/>
              <a:rect l="l" t="t" r="r" b="b"/>
              <a:pathLst>
                <a:path w="15582" h="2421" extrusionOk="0">
                  <a:moveTo>
                    <a:pt x="8200" y="0"/>
                  </a:moveTo>
                  <a:cubicBezTo>
                    <a:pt x="5423" y="0"/>
                    <a:pt x="2568" y="190"/>
                    <a:pt x="1742" y="330"/>
                  </a:cubicBezTo>
                  <a:cubicBezTo>
                    <a:pt x="380" y="552"/>
                    <a:pt x="0" y="2230"/>
                    <a:pt x="0" y="2230"/>
                  </a:cubicBezTo>
                  <a:lnTo>
                    <a:pt x="15582" y="2420"/>
                  </a:lnTo>
                  <a:cubicBezTo>
                    <a:pt x="15582" y="2420"/>
                    <a:pt x="14758" y="869"/>
                    <a:pt x="13650" y="489"/>
                  </a:cubicBezTo>
                  <a:cubicBezTo>
                    <a:pt x="12607" y="122"/>
                    <a:pt x="10428" y="0"/>
                    <a:pt x="8200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5"/>
            <p:cNvSpPr/>
            <p:nvPr/>
          </p:nvSpPr>
          <p:spPr>
            <a:xfrm>
              <a:off x="2682175" y="2199625"/>
              <a:ext cx="389550" cy="60525"/>
            </a:xfrm>
            <a:custGeom>
              <a:avLst/>
              <a:gdLst/>
              <a:ahLst/>
              <a:cxnLst/>
              <a:rect l="l" t="t" r="r" b="b"/>
              <a:pathLst>
                <a:path w="15582" h="2421" extrusionOk="0">
                  <a:moveTo>
                    <a:pt x="8200" y="0"/>
                  </a:moveTo>
                  <a:cubicBezTo>
                    <a:pt x="5423" y="0"/>
                    <a:pt x="2568" y="190"/>
                    <a:pt x="1742" y="330"/>
                  </a:cubicBezTo>
                  <a:cubicBezTo>
                    <a:pt x="380" y="552"/>
                    <a:pt x="0" y="2230"/>
                    <a:pt x="0" y="2230"/>
                  </a:cubicBezTo>
                  <a:lnTo>
                    <a:pt x="15582" y="2420"/>
                  </a:lnTo>
                  <a:cubicBezTo>
                    <a:pt x="15582" y="2420"/>
                    <a:pt x="14758" y="869"/>
                    <a:pt x="13650" y="489"/>
                  </a:cubicBezTo>
                  <a:cubicBezTo>
                    <a:pt x="12607" y="122"/>
                    <a:pt x="10428" y="0"/>
                    <a:pt x="8200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5"/>
            <p:cNvSpPr/>
            <p:nvPr/>
          </p:nvSpPr>
          <p:spPr>
            <a:xfrm>
              <a:off x="2203975" y="2226400"/>
              <a:ext cx="212200" cy="240625"/>
            </a:xfrm>
            <a:custGeom>
              <a:avLst/>
              <a:gdLst/>
              <a:ahLst/>
              <a:cxnLst/>
              <a:rect l="l" t="t" r="r" b="b"/>
              <a:pathLst>
                <a:path w="8488" h="9625" extrusionOk="0">
                  <a:moveTo>
                    <a:pt x="5598" y="1"/>
                  </a:moveTo>
                  <a:cubicBezTo>
                    <a:pt x="5548" y="1"/>
                    <a:pt x="5497" y="7"/>
                    <a:pt x="5447" y="19"/>
                  </a:cubicBezTo>
                  <a:lnTo>
                    <a:pt x="665" y="938"/>
                  </a:lnTo>
                  <a:cubicBezTo>
                    <a:pt x="254" y="1001"/>
                    <a:pt x="0" y="1413"/>
                    <a:pt x="64" y="1793"/>
                  </a:cubicBezTo>
                  <a:lnTo>
                    <a:pt x="697" y="9013"/>
                  </a:lnTo>
                  <a:cubicBezTo>
                    <a:pt x="754" y="9383"/>
                    <a:pt x="1091" y="9625"/>
                    <a:pt x="1457" y="9625"/>
                  </a:cubicBezTo>
                  <a:cubicBezTo>
                    <a:pt x="1499" y="9625"/>
                    <a:pt x="1541" y="9621"/>
                    <a:pt x="1584" y="9615"/>
                  </a:cubicBezTo>
                  <a:lnTo>
                    <a:pt x="7823" y="8411"/>
                  </a:lnTo>
                  <a:cubicBezTo>
                    <a:pt x="8234" y="8348"/>
                    <a:pt x="8488" y="7936"/>
                    <a:pt x="8424" y="7525"/>
                  </a:cubicBezTo>
                  <a:lnTo>
                    <a:pt x="6302" y="589"/>
                  </a:lnTo>
                  <a:cubicBezTo>
                    <a:pt x="6247" y="259"/>
                    <a:pt x="5930" y="1"/>
                    <a:pt x="559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5"/>
            <p:cNvSpPr/>
            <p:nvPr/>
          </p:nvSpPr>
          <p:spPr>
            <a:xfrm>
              <a:off x="2207925" y="2261700"/>
              <a:ext cx="208250" cy="205550"/>
            </a:xfrm>
            <a:custGeom>
              <a:avLst/>
              <a:gdLst/>
              <a:ahLst/>
              <a:cxnLst/>
              <a:rect l="l" t="t" r="r" b="b"/>
              <a:pathLst>
                <a:path w="8330" h="8222" extrusionOk="0">
                  <a:moveTo>
                    <a:pt x="6398" y="1"/>
                  </a:moveTo>
                  <a:cubicBezTo>
                    <a:pt x="5384" y="191"/>
                    <a:pt x="4118" y="412"/>
                    <a:pt x="3231" y="602"/>
                  </a:cubicBezTo>
                  <a:cubicBezTo>
                    <a:pt x="2249" y="792"/>
                    <a:pt x="1077" y="919"/>
                    <a:pt x="1" y="1394"/>
                  </a:cubicBezTo>
                  <a:lnTo>
                    <a:pt x="539" y="7601"/>
                  </a:lnTo>
                  <a:cubicBezTo>
                    <a:pt x="622" y="7959"/>
                    <a:pt x="920" y="8221"/>
                    <a:pt x="1267" y="8221"/>
                  </a:cubicBezTo>
                  <a:cubicBezTo>
                    <a:pt x="1319" y="8221"/>
                    <a:pt x="1372" y="8215"/>
                    <a:pt x="1426" y="8203"/>
                  </a:cubicBezTo>
                  <a:lnTo>
                    <a:pt x="7665" y="6999"/>
                  </a:lnTo>
                  <a:cubicBezTo>
                    <a:pt x="8076" y="6936"/>
                    <a:pt x="8330" y="6524"/>
                    <a:pt x="8266" y="6113"/>
                  </a:cubicBezTo>
                  <a:lnTo>
                    <a:pt x="6398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5"/>
            <p:cNvSpPr/>
            <p:nvPr/>
          </p:nvSpPr>
          <p:spPr>
            <a:xfrm>
              <a:off x="1384500" y="2233100"/>
              <a:ext cx="2357025" cy="1703500"/>
            </a:xfrm>
            <a:custGeom>
              <a:avLst/>
              <a:gdLst/>
              <a:ahLst/>
              <a:cxnLst/>
              <a:rect l="l" t="t" r="r" b="b"/>
              <a:pathLst>
                <a:path w="94281" h="68140" extrusionOk="0">
                  <a:moveTo>
                    <a:pt x="59223" y="1"/>
                  </a:moveTo>
                  <a:cubicBezTo>
                    <a:pt x="54028" y="1"/>
                    <a:pt x="46605" y="635"/>
                    <a:pt x="36326" y="2475"/>
                  </a:cubicBezTo>
                  <a:cubicBezTo>
                    <a:pt x="18275" y="6465"/>
                    <a:pt x="9186" y="10645"/>
                    <a:pt x="6716" y="13020"/>
                  </a:cubicBezTo>
                  <a:cubicBezTo>
                    <a:pt x="4277" y="15396"/>
                    <a:pt x="1554" y="32307"/>
                    <a:pt x="699" y="48965"/>
                  </a:cubicBezTo>
                  <a:cubicBezTo>
                    <a:pt x="0" y="63120"/>
                    <a:pt x="5271" y="68140"/>
                    <a:pt x="11158" y="68140"/>
                  </a:cubicBezTo>
                  <a:cubicBezTo>
                    <a:pt x="12212" y="68140"/>
                    <a:pt x="13285" y="67979"/>
                    <a:pt x="14348" y="67681"/>
                  </a:cubicBezTo>
                  <a:cubicBezTo>
                    <a:pt x="21315" y="65686"/>
                    <a:pt x="25527" y="41649"/>
                    <a:pt x="26731" y="38356"/>
                  </a:cubicBezTo>
                  <a:cubicBezTo>
                    <a:pt x="27174" y="37121"/>
                    <a:pt x="40348" y="34365"/>
                    <a:pt x="42565" y="33922"/>
                  </a:cubicBezTo>
                  <a:cubicBezTo>
                    <a:pt x="44359" y="33579"/>
                    <a:pt x="54085" y="31852"/>
                    <a:pt x="57815" y="31852"/>
                  </a:cubicBezTo>
                  <a:cubicBezTo>
                    <a:pt x="58563" y="31852"/>
                    <a:pt x="59070" y="31921"/>
                    <a:pt x="59223" y="32085"/>
                  </a:cubicBezTo>
                  <a:cubicBezTo>
                    <a:pt x="61493" y="34666"/>
                    <a:pt x="73934" y="54717"/>
                    <a:pt x="81218" y="54717"/>
                  </a:cubicBezTo>
                  <a:cubicBezTo>
                    <a:pt x="81352" y="54717"/>
                    <a:pt x="81483" y="54710"/>
                    <a:pt x="81613" y="54697"/>
                  </a:cubicBezTo>
                  <a:cubicBezTo>
                    <a:pt x="88802" y="53937"/>
                    <a:pt x="94281" y="47445"/>
                    <a:pt x="87313" y="32275"/>
                  </a:cubicBezTo>
                  <a:cubicBezTo>
                    <a:pt x="80315" y="17106"/>
                    <a:pt x="71511" y="2443"/>
                    <a:pt x="68344" y="1145"/>
                  </a:cubicBezTo>
                  <a:cubicBezTo>
                    <a:pt x="66835" y="526"/>
                    <a:pt x="63952" y="1"/>
                    <a:pt x="5922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5"/>
            <p:cNvSpPr/>
            <p:nvPr/>
          </p:nvSpPr>
          <p:spPr>
            <a:xfrm>
              <a:off x="2544400" y="2825675"/>
              <a:ext cx="345225" cy="317775"/>
            </a:xfrm>
            <a:custGeom>
              <a:avLst/>
              <a:gdLst/>
              <a:ahLst/>
              <a:cxnLst/>
              <a:rect l="l" t="t" r="r" b="b"/>
              <a:pathLst>
                <a:path w="13809" h="12711" extrusionOk="0">
                  <a:moveTo>
                    <a:pt x="6916" y="0"/>
                  </a:moveTo>
                  <a:cubicBezTo>
                    <a:pt x="6516" y="0"/>
                    <a:pt x="6110" y="38"/>
                    <a:pt x="5701" y="117"/>
                  </a:cubicBezTo>
                  <a:cubicBezTo>
                    <a:pt x="2250" y="782"/>
                    <a:pt x="1" y="4107"/>
                    <a:pt x="666" y="7559"/>
                  </a:cubicBezTo>
                  <a:cubicBezTo>
                    <a:pt x="1252" y="10603"/>
                    <a:pt x="3907" y="12711"/>
                    <a:pt x="6893" y="12711"/>
                  </a:cubicBezTo>
                  <a:cubicBezTo>
                    <a:pt x="7294" y="12711"/>
                    <a:pt x="7700" y="12673"/>
                    <a:pt x="8108" y="12594"/>
                  </a:cubicBezTo>
                  <a:cubicBezTo>
                    <a:pt x="11560" y="11929"/>
                    <a:pt x="13809" y="8604"/>
                    <a:pt x="13144" y="5152"/>
                  </a:cubicBezTo>
                  <a:cubicBezTo>
                    <a:pt x="12557" y="2108"/>
                    <a:pt x="9902" y="0"/>
                    <a:pt x="691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5"/>
            <p:cNvSpPr/>
            <p:nvPr/>
          </p:nvSpPr>
          <p:spPr>
            <a:xfrm>
              <a:off x="2544400" y="2825675"/>
              <a:ext cx="345225" cy="317775"/>
            </a:xfrm>
            <a:custGeom>
              <a:avLst/>
              <a:gdLst/>
              <a:ahLst/>
              <a:cxnLst/>
              <a:rect l="l" t="t" r="r" b="b"/>
              <a:pathLst>
                <a:path w="13809" h="12711" extrusionOk="0">
                  <a:moveTo>
                    <a:pt x="6916" y="0"/>
                  </a:moveTo>
                  <a:cubicBezTo>
                    <a:pt x="6516" y="0"/>
                    <a:pt x="6110" y="38"/>
                    <a:pt x="5701" y="117"/>
                  </a:cubicBezTo>
                  <a:cubicBezTo>
                    <a:pt x="2250" y="782"/>
                    <a:pt x="1" y="4107"/>
                    <a:pt x="666" y="7559"/>
                  </a:cubicBezTo>
                  <a:cubicBezTo>
                    <a:pt x="1252" y="10603"/>
                    <a:pt x="3907" y="12711"/>
                    <a:pt x="6893" y="12711"/>
                  </a:cubicBezTo>
                  <a:cubicBezTo>
                    <a:pt x="7294" y="12711"/>
                    <a:pt x="7700" y="12673"/>
                    <a:pt x="8108" y="12594"/>
                  </a:cubicBezTo>
                  <a:cubicBezTo>
                    <a:pt x="11560" y="11929"/>
                    <a:pt x="13809" y="8604"/>
                    <a:pt x="13144" y="5152"/>
                  </a:cubicBezTo>
                  <a:cubicBezTo>
                    <a:pt x="12557" y="2108"/>
                    <a:pt x="9902" y="0"/>
                    <a:pt x="691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5"/>
            <p:cNvSpPr/>
            <p:nvPr/>
          </p:nvSpPr>
          <p:spPr>
            <a:xfrm>
              <a:off x="2580825" y="2860225"/>
              <a:ext cx="270800" cy="249475"/>
            </a:xfrm>
            <a:custGeom>
              <a:avLst/>
              <a:gdLst/>
              <a:ahLst/>
              <a:cxnLst/>
              <a:rect l="l" t="t" r="r" b="b"/>
              <a:pathLst>
                <a:path w="10832" h="9979" extrusionOk="0">
                  <a:moveTo>
                    <a:pt x="5465" y="0"/>
                  </a:moveTo>
                  <a:cubicBezTo>
                    <a:pt x="5146" y="0"/>
                    <a:pt x="4823" y="31"/>
                    <a:pt x="4498" y="96"/>
                  </a:cubicBezTo>
                  <a:cubicBezTo>
                    <a:pt x="1774" y="603"/>
                    <a:pt x="1" y="3232"/>
                    <a:pt x="539" y="5923"/>
                  </a:cubicBezTo>
                  <a:cubicBezTo>
                    <a:pt x="985" y="8318"/>
                    <a:pt x="3071" y="9978"/>
                    <a:pt x="5398" y="9978"/>
                  </a:cubicBezTo>
                  <a:cubicBezTo>
                    <a:pt x="5717" y="9978"/>
                    <a:pt x="6041" y="9947"/>
                    <a:pt x="6366" y="9882"/>
                  </a:cubicBezTo>
                  <a:cubicBezTo>
                    <a:pt x="9090" y="9375"/>
                    <a:pt x="10832" y="6747"/>
                    <a:pt x="10325" y="4055"/>
                  </a:cubicBezTo>
                  <a:cubicBezTo>
                    <a:pt x="9852" y="1660"/>
                    <a:pt x="7787" y="0"/>
                    <a:pt x="546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5"/>
            <p:cNvSpPr/>
            <p:nvPr/>
          </p:nvSpPr>
          <p:spPr>
            <a:xfrm>
              <a:off x="2612500" y="2889550"/>
              <a:ext cx="239125" cy="220175"/>
            </a:xfrm>
            <a:custGeom>
              <a:avLst/>
              <a:gdLst/>
              <a:ahLst/>
              <a:cxnLst/>
              <a:rect l="l" t="t" r="r" b="b"/>
              <a:pathLst>
                <a:path w="9565" h="8807" extrusionOk="0">
                  <a:moveTo>
                    <a:pt x="7348" y="0"/>
                  </a:moveTo>
                  <a:lnTo>
                    <a:pt x="7348" y="0"/>
                  </a:lnTo>
                  <a:cubicBezTo>
                    <a:pt x="7696" y="507"/>
                    <a:pt x="7949" y="1140"/>
                    <a:pt x="8076" y="1805"/>
                  </a:cubicBezTo>
                  <a:cubicBezTo>
                    <a:pt x="8615" y="4497"/>
                    <a:pt x="6841" y="7126"/>
                    <a:pt x="4149" y="7632"/>
                  </a:cubicBezTo>
                  <a:cubicBezTo>
                    <a:pt x="3834" y="7690"/>
                    <a:pt x="3522" y="7718"/>
                    <a:pt x="3216" y="7718"/>
                  </a:cubicBezTo>
                  <a:cubicBezTo>
                    <a:pt x="2009" y="7718"/>
                    <a:pt x="884" y="7288"/>
                    <a:pt x="1" y="6556"/>
                  </a:cubicBezTo>
                  <a:lnTo>
                    <a:pt x="1" y="6556"/>
                  </a:lnTo>
                  <a:cubicBezTo>
                    <a:pt x="904" y="7938"/>
                    <a:pt x="2455" y="8807"/>
                    <a:pt x="4129" y="8807"/>
                  </a:cubicBezTo>
                  <a:cubicBezTo>
                    <a:pt x="4449" y="8807"/>
                    <a:pt x="4774" y="8775"/>
                    <a:pt x="5099" y="8709"/>
                  </a:cubicBezTo>
                  <a:cubicBezTo>
                    <a:pt x="7823" y="8202"/>
                    <a:pt x="9565" y="5574"/>
                    <a:pt x="9058" y="2882"/>
                  </a:cubicBezTo>
                  <a:cubicBezTo>
                    <a:pt x="8836" y="1710"/>
                    <a:pt x="8203" y="697"/>
                    <a:pt x="734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5"/>
            <p:cNvSpPr/>
            <p:nvPr/>
          </p:nvSpPr>
          <p:spPr>
            <a:xfrm>
              <a:off x="1584050" y="2526300"/>
              <a:ext cx="538400" cy="495325"/>
            </a:xfrm>
            <a:custGeom>
              <a:avLst/>
              <a:gdLst/>
              <a:ahLst/>
              <a:cxnLst/>
              <a:rect l="l" t="t" r="r" b="b"/>
              <a:pathLst>
                <a:path w="21536" h="19813" extrusionOk="0">
                  <a:moveTo>
                    <a:pt x="10803" y="0"/>
                  </a:moveTo>
                  <a:cubicBezTo>
                    <a:pt x="10175" y="0"/>
                    <a:pt x="9539" y="60"/>
                    <a:pt x="8899" y="184"/>
                  </a:cubicBezTo>
                  <a:cubicBezTo>
                    <a:pt x="3516" y="1229"/>
                    <a:pt x="0" y="6423"/>
                    <a:pt x="1045" y="11775"/>
                  </a:cubicBezTo>
                  <a:cubicBezTo>
                    <a:pt x="1966" y="16519"/>
                    <a:pt x="6109" y="19813"/>
                    <a:pt x="10765" y="19813"/>
                  </a:cubicBezTo>
                  <a:cubicBezTo>
                    <a:pt x="11392" y="19813"/>
                    <a:pt x="12029" y="19753"/>
                    <a:pt x="12668" y="19629"/>
                  </a:cubicBezTo>
                  <a:cubicBezTo>
                    <a:pt x="18020" y="18615"/>
                    <a:pt x="21535" y="13422"/>
                    <a:pt x="20522" y="8038"/>
                  </a:cubicBezTo>
                  <a:cubicBezTo>
                    <a:pt x="19601" y="3294"/>
                    <a:pt x="15458" y="0"/>
                    <a:pt x="10803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5"/>
            <p:cNvSpPr/>
            <p:nvPr/>
          </p:nvSpPr>
          <p:spPr>
            <a:xfrm>
              <a:off x="1584050" y="2526300"/>
              <a:ext cx="538400" cy="495325"/>
            </a:xfrm>
            <a:custGeom>
              <a:avLst/>
              <a:gdLst/>
              <a:ahLst/>
              <a:cxnLst/>
              <a:rect l="l" t="t" r="r" b="b"/>
              <a:pathLst>
                <a:path w="21536" h="19813" extrusionOk="0">
                  <a:moveTo>
                    <a:pt x="10803" y="0"/>
                  </a:moveTo>
                  <a:cubicBezTo>
                    <a:pt x="10175" y="0"/>
                    <a:pt x="9539" y="60"/>
                    <a:pt x="8899" y="184"/>
                  </a:cubicBezTo>
                  <a:cubicBezTo>
                    <a:pt x="3516" y="1229"/>
                    <a:pt x="0" y="6423"/>
                    <a:pt x="1045" y="11775"/>
                  </a:cubicBezTo>
                  <a:cubicBezTo>
                    <a:pt x="1966" y="16519"/>
                    <a:pt x="6109" y="19813"/>
                    <a:pt x="10765" y="19813"/>
                  </a:cubicBezTo>
                  <a:cubicBezTo>
                    <a:pt x="11392" y="19813"/>
                    <a:pt x="12029" y="19753"/>
                    <a:pt x="12668" y="19629"/>
                  </a:cubicBezTo>
                  <a:cubicBezTo>
                    <a:pt x="18020" y="18615"/>
                    <a:pt x="21535" y="13422"/>
                    <a:pt x="20522" y="8038"/>
                  </a:cubicBezTo>
                  <a:cubicBezTo>
                    <a:pt x="19601" y="3294"/>
                    <a:pt x="15458" y="0"/>
                    <a:pt x="10803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5"/>
            <p:cNvSpPr/>
            <p:nvPr/>
          </p:nvSpPr>
          <p:spPr>
            <a:xfrm>
              <a:off x="1618875" y="2557925"/>
              <a:ext cx="469525" cy="432300"/>
            </a:xfrm>
            <a:custGeom>
              <a:avLst/>
              <a:gdLst/>
              <a:ahLst/>
              <a:cxnLst/>
              <a:rect l="l" t="t" r="r" b="b"/>
              <a:pathLst>
                <a:path w="18781" h="17292" extrusionOk="0">
                  <a:moveTo>
                    <a:pt x="9391" y="1"/>
                  </a:moveTo>
                  <a:cubicBezTo>
                    <a:pt x="8853" y="1"/>
                    <a:pt x="8308" y="51"/>
                    <a:pt x="7760" y="154"/>
                  </a:cubicBezTo>
                  <a:cubicBezTo>
                    <a:pt x="3073" y="1073"/>
                    <a:pt x="1" y="5601"/>
                    <a:pt x="888" y="10288"/>
                  </a:cubicBezTo>
                  <a:cubicBezTo>
                    <a:pt x="1696" y="14416"/>
                    <a:pt x="5305" y="17291"/>
                    <a:pt x="9357" y="17291"/>
                  </a:cubicBezTo>
                  <a:cubicBezTo>
                    <a:pt x="9905" y="17291"/>
                    <a:pt x="10462" y="17238"/>
                    <a:pt x="11022" y="17129"/>
                  </a:cubicBezTo>
                  <a:cubicBezTo>
                    <a:pt x="15709" y="16210"/>
                    <a:pt x="18781" y="11682"/>
                    <a:pt x="17862" y="6995"/>
                  </a:cubicBezTo>
                  <a:cubicBezTo>
                    <a:pt x="17079" y="2855"/>
                    <a:pt x="13456" y="1"/>
                    <a:pt x="939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" name="Google Shape;358;p15"/>
            <p:cNvSpPr/>
            <p:nvPr/>
          </p:nvSpPr>
          <p:spPr>
            <a:xfrm>
              <a:off x="1672725" y="2630650"/>
              <a:ext cx="414875" cy="359550"/>
            </a:xfrm>
            <a:custGeom>
              <a:avLst/>
              <a:gdLst/>
              <a:ahLst/>
              <a:cxnLst/>
              <a:rect l="l" t="t" r="r" b="b"/>
              <a:pathLst>
                <a:path w="16595" h="14382" extrusionOk="0">
                  <a:moveTo>
                    <a:pt x="13681" y="0"/>
                  </a:moveTo>
                  <a:lnTo>
                    <a:pt x="13681" y="0"/>
                  </a:lnTo>
                  <a:cubicBezTo>
                    <a:pt x="14283" y="919"/>
                    <a:pt x="14726" y="1964"/>
                    <a:pt x="14948" y="3104"/>
                  </a:cubicBezTo>
                  <a:cubicBezTo>
                    <a:pt x="15867" y="7791"/>
                    <a:pt x="12795" y="12320"/>
                    <a:pt x="8108" y="13238"/>
                  </a:cubicBezTo>
                  <a:cubicBezTo>
                    <a:pt x="7572" y="13336"/>
                    <a:pt x="7039" y="13384"/>
                    <a:pt x="6513" y="13384"/>
                  </a:cubicBezTo>
                  <a:cubicBezTo>
                    <a:pt x="3988" y="13384"/>
                    <a:pt x="1625" y="12291"/>
                    <a:pt x="0" y="10483"/>
                  </a:cubicBezTo>
                  <a:lnTo>
                    <a:pt x="0" y="10483"/>
                  </a:lnTo>
                  <a:cubicBezTo>
                    <a:pt x="1576" y="12860"/>
                    <a:pt x="4279" y="14381"/>
                    <a:pt x="7214" y="14381"/>
                  </a:cubicBezTo>
                  <a:cubicBezTo>
                    <a:pt x="7759" y="14381"/>
                    <a:pt x="8312" y="14329"/>
                    <a:pt x="8868" y="14220"/>
                  </a:cubicBezTo>
                  <a:cubicBezTo>
                    <a:pt x="13555" y="13301"/>
                    <a:pt x="16595" y="8773"/>
                    <a:pt x="15708" y="4086"/>
                  </a:cubicBezTo>
                  <a:cubicBezTo>
                    <a:pt x="15423" y="2502"/>
                    <a:pt x="14695" y="1109"/>
                    <a:pt x="136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1684600" y="2739125"/>
              <a:ext cx="155200" cy="108900"/>
            </a:xfrm>
            <a:custGeom>
              <a:avLst/>
              <a:gdLst/>
              <a:ahLst/>
              <a:cxnLst/>
              <a:rect l="l" t="t" r="r" b="b"/>
              <a:pathLst>
                <a:path w="6208" h="4356" extrusionOk="0">
                  <a:moveTo>
                    <a:pt x="3864" y="0"/>
                  </a:moveTo>
                  <a:lnTo>
                    <a:pt x="824" y="570"/>
                  </a:lnTo>
                  <a:cubicBezTo>
                    <a:pt x="317" y="665"/>
                    <a:pt x="0" y="1140"/>
                    <a:pt x="95" y="1647"/>
                  </a:cubicBezTo>
                  <a:lnTo>
                    <a:pt x="475" y="3642"/>
                  </a:lnTo>
                  <a:cubicBezTo>
                    <a:pt x="559" y="4060"/>
                    <a:pt x="937" y="4355"/>
                    <a:pt x="1372" y="4355"/>
                  </a:cubicBezTo>
                  <a:cubicBezTo>
                    <a:pt x="1431" y="4355"/>
                    <a:pt x="1491" y="4350"/>
                    <a:pt x="1552" y="4339"/>
                  </a:cubicBezTo>
                  <a:lnTo>
                    <a:pt x="4561" y="3769"/>
                  </a:lnTo>
                  <a:lnTo>
                    <a:pt x="6208" y="1488"/>
                  </a:lnTo>
                  <a:lnTo>
                    <a:pt x="386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5"/>
            <p:cNvSpPr/>
            <p:nvPr/>
          </p:nvSpPr>
          <p:spPr>
            <a:xfrm>
              <a:off x="1867475" y="2699900"/>
              <a:ext cx="155225" cy="108900"/>
            </a:xfrm>
            <a:custGeom>
              <a:avLst/>
              <a:gdLst/>
              <a:ahLst/>
              <a:cxnLst/>
              <a:rect l="l" t="t" r="r" b="b"/>
              <a:pathLst>
                <a:path w="6209" h="4356" extrusionOk="0">
                  <a:moveTo>
                    <a:pt x="4836" y="0"/>
                  </a:moveTo>
                  <a:cubicBezTo>
                    <a:pt x="4777" y="0"/>
                    <a:pt x="4717" y="6"/>
                    <a:pt x="4656" y="17"/>
                  </a:cubicBezTo>
                  <a:lnTo>
                    <a:pt x="1648" y="587"/>
                  </a:lnTo>
                  <a:lnTo>
                    <a:pt x="1" y="2836"/>
                  </a:lnTo>
                  <a:lnTo>
                    <a:pt x="2376" y="4356"/>
                  </a:lnTo>
                  <a:lnTo>
                    <a:pt x="5385" y="3786"/>
                  </a:lnTo>
                  <a:cubicBezTo>
                    <a:pt x="5891" y="3659"/>
                    <a:pt x="6208" y="3216"/>
                    <a:pt x="6113" y="2709"/>
                  </a:cubicBezTo>
                  <a:lnTo>
                    <a:pt x="5733" y="714"/>
                  </a:lnTo>
                  <a:cubicBezTo>
                    <a:pt x="5649" y="296"/>
                    <a:pt x="5271" y="0"/>
                    <a:pt x="48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1692525" y="2768400"/>
              <a:ext cx="147275" cy="80375"/>
            </a:xfrm>
            <a:custGeom>
              <a:avLst/>
              <a:gdLst/>
              <a:ahLst/>
              <a:cxnLst/>
              <a:rect l="l" t="t" r="r" b="b"/>
              <a:pathLst>
                <a:path w="5891" h="3215" extrusionOk="0">
                  <a:moveTo>
                    <a:pt x="0" y="1616"/>
                  </a:moveTo>
                  <a:cubicBezTo>
                    <a:pt x="3" y="1628"/>
                    <a:pt x="5" y="1640"/>
                    <a:pt x="8" y="1652"/>
                  </a:cubicBezTo>
                  <a:lnTo>
                    <a:pt x="8" y="1652"/>
                  </a:lnTo>
                  <a:lnTo>
                    <a:pt x="0" y="1616"/>
                  </a:lnTo>
                  <a:close/>
                  <a:moveTo>
                    <a:pt x="5352" y="1"/>
                  </a:moveTo>
                  <a:lnTo>
                    <a:pt x="4085" y="1743"/>
                  </a:lnTo>
                  <a:lnTo>
                    <a:pt x="1077" y="2313"/>
                  </a:lnTo>
                  <a:cubicBezTo>
                    <a:pt x="1016" y="2324"/>
                    <a:pt x="956" y="2329"/>
                    <a:pt x="897" y="2329"/>
                  </a:cubicBezTo>
                  <a:cubicBezTo>
                    <a:pt x="474" y="2329"/>
                    <a:pt x="106" y="2051"/>
                    <a:pt x="8" y="1652"/>
                  </a:cubicBezTo>
                  <a:lnTo>
                    <a:pt x="8" y="1652"/>
                  </a:lnTo>
                  <a:lnTo>
                    <a:pt x="190" y="2471"/>
                  </a:lnTo>
                  <a:cubicBezTo>
                    <a:pt x="275" y="2893"/>
                    <a:pt x="659" y="3215"/>
                    <a:pt x="1077" y="3215"/>
                  </a:cubicBezTo>
                  <a:cubicBezTo>
                    <a:pt x="1129" y="3215"/>
                    <a:pt x="1182" y="3210"/>
                    <a:pt x="1235" y="3199"/>
                  </a:cubicBezTo>
                  <a:lnTo>
                    <a:pt x="4275" y="2598"/>
                  </a:lnTo>
                  <a:lnTo>
                    <a:pt x="5891" y="317"/>
                  </a:lnTo>
                  <a:lnTo>
                    <a:pt x="5352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5"/>
            <p:cNvSpPr/>
            <p:nvPr/>
          </p:nvSpPr>
          <p:spPr>
            <a:xfrm>
              <a:off x="1867475" y="2746250"/>
              <a:ext cx="155225" cy="62550"/>
            </a:xfrm>
            <a:custGeom>
              <a:avLst/>
              <a:gdLst/>
              <a:ahLst/>
              <a:cxnLst/>
              <a:rect l="l" t="t" r="r" b="b"/>
              <a:pathLst>
                <a:path w="6209" h="2502" extrusionOk="0">
                  <a:moveTo>
                    <a:pt x="5955" y="0"/>
                  </a:moveTo>
                  <a:lnTo>
                    <a:pt x="5959" y="24"/>
                  </a:lnTo>
                  <a:lnTo>
                    <a:pt x="5959" y="24"/>
                  </a:lnTo>
                  <a:cubicBezTo>
                    <a:pt x="5958" y="16"/>
                    <a:pt x="5956" y="8"/>
                    <a:pt x="5955" y="0"/>
                  </a:cubicBezTo>
                  <a:close/>
                  <a:moveTo>
                    <a:pt x="5959" y="24"/>
                  </a:moveTo>
                  <a:cubicBezTo>
                    <a:pt x="6039" y="492"/>
                    <a:pt x="5724" y="983"/>
                    <a:pt x="5226" y="1077"/>
                  </a:cubicBezTo>
                  <a:lnTo>
                    <a:pt x="2218" y="1647"/>
                  </a:lnTo>
                  <a:lnTo>
                    <a:pt x="381" y="475"/>
                  </a:lnTo>
                  <a:lnTo>
                    <a:pt x="1" y="982"/>
                  </a:lnTo>
                  <a:lnTo>
                    <a:pt x="2376" y="2502"/>
                  </a:lnTo>
                  <a:lnTo>
                    <a:pt x="5385" y="1932"/>
                  </a:lnTo>
                  <a:cubicBezTo>
                    <a:pt x="5891" y="1837"/>
                    <a:pt x="6208" y="1362"/>
                    <a:pt x="6113" y="855"/>
                  </a:cubicBezTo>
                  <a:lnTo>
                    <a:pt x="5959" y="24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5"/>
            <p:cNvSpPr/>
            <p:nvPr/>
          </p:nvSpPr>
          <p:spPr>
            <a:xfrm>
              <a:off x="1777225" y="2607275"/>
              <a:ext cx="111675" cy="152450"/>
            </a:xfrm>
            <a:custGeom>
              <a:avLst/>
              <a:gdLst/>
              <a:ahLst/>
              <a:cxnLst/>
              <a:rect l="l" t="t" r="r" b="b"/>
              <a:pathLst>
                <a:path w="4467" h="6098" extrusionOk="0">
                  <a:moveTo>
                    <a:pt x="2989" y="0"/>
                  </a:moveTo>
                  <a:cubicBezTo>
                    <a:pt x="2933" y="0"/>
                    <a:pt x="2876" y="6"/>
                    <a:pt x="2819" y="17"/>
                  </a:cubicBezTo>
                  <a:lnTo>
                    <a:pt x="824" y="397"/>
                  </a:lnTo>
                  <a:cubicBezTo>
                    <a:pt x="317" y="492"/>
                    <a:pt x="1" y="967"/>
                    <a:pt x="96" y="1442"/>
                  </a:cubicBezTo>
                  <a:lnTo>
                    <a:pt x="697" y="4482"/>
                  </a:lnTo>
                  <a:lnTo>
                    <a:pt x="2978" y="6097"/>
                  </a:lnTo>
                  <a:lnTo>
                    <a:pt x="4466" y="3754"/>
                  </a:lnTo>
                  <a:lnTo>
                    <a:pt x="3864" y="714"/>
                  </a:lnTo>
                  <a:cubicBezTo>
                    <a:pt x="3781" y="296"/>
                    <a:pt x="3403" y="0"/>
                    <a:pt x="298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5"/>
            <p:cNvSpPr/>
            <p:nvPr/>
          </p:nvSpPr>
          <p:spPr>
            <a:xfrm>
              <a:off x="1819200" y="2788200"/>
              <a:ext cx="110850" cy="152450"/>
            </a:xfrm>
            <a:custGeom>
              <a:avLst/>
              <a:gdLst/>
              <a:ahLst/>
              <a:cxnLst/>
              <a:rect l="l" t="t" r="r" b="b"/>
              <a:pathLst>
                <a:path w="4434" h="6098" extrusionOk="0">
                  <a:moveTo>
                    <a:pt x="1520" y="0"/>
                  </a:moveTo>
                  <a:lnTo>
                    <a:pt x="0" y="2344"/>
                  </a:lnTo>
                  <a:lnTo>
                    <a:pt x="570" y="5384"/>
                  </a:lnTo>
                  <a:cubicBezTo>
                    <a:pt x="654" y="5802"/>
                    <a:pt x="1032" y="6098"/>
                    <a:pt x="1467" y="6098"/>
                  </a:cubicBezTo>
                  <a:cubicBezTo>
                    <a:pt x="1526" y="6098"/>
                    <a:pt x="1586" y="6092"/>
                    <a:pt x="1647" y="6081"/>
                  </a:cubicBezTo>
                  <a:lnTo>
                    <a:pt x="3610" y="5701"/>
                  </a:lnTo>
                  <a:cubicBezTo>
                    <a:pt x="4117" y="5606"/>
                    <a:pt x="4434" y="5131"/>
                    <a:pt x="4339" y="4656"/>
                  </a:cubicBezTo>
                  <a:lnTo>
                    <a:pt x="3769" y="1616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5"/>
            <p:cNvSpPr/>
            <p:nvPr/>
          </p:nvSpPr>
          <p:spPr>
            <a:xfrm>
              <a:off x="1828700" y="2607275"/>
              <a:ext cx="60200" cy="152450"/>
            </a:xfrm>
            <a:custGeom>
              <a:avLst/>
              <a:gdLst/>
              <a:ahLst/>
              <a:cxnLst/>
              <a:rect l="l" t="t" r="r" b="b"/>
              <a:pathLst>
                <a:path w="2408" h="6098" extrusionOk="0">
                  <a:moveTo>
                    <a:pt x="40" y="137"/>
                  </a:moveTo>
                  <a:cubicBezTo>
                    <a:pt x="27" y="139"/>
                    <a:pt x="13" y="141"/>
                    <a:pt x="0" y="144"/>
                  </a:cubicBezTo>
                  <a:lnTo>
                    <a:pt x="40" y="137"/>
                  </a:lnTo>
                  <a:close/>
                  <a:moveTo>
                    <a:pt x="929" y="0"/>
                  </a:moveTo>
                  <a:cubicBezTo>
                    <a:pt x="873" y="0"/>
                    <a:pt x="817" y="6"/>
                    <a:pt x="760" y="17"/>
                  </a:cubicBezTo>
                  <a:lnTo>
                    <a:pt x="40" y="137"/>
                  </a:lnTo>
                  <a:lnTo>
                    <a:pt x="40" y="137"/>
                  </a:lnTo>
                  <a:cubicBezTo>
                    <a:pt x="87" y="130"/>
                    <a:pt x="133" y="127"/>
                    <a:pt x="179" y="127"/>
                  </a:cubicBezTo>
                  <a:cubicBezTo>
                    <a:pt x="615" y="127"/>
                    <a:pt x="993" y="426"/>
                    <a:pt x="1077" y="872"/>
                  </a:cubicBezTo>
                  <a:lnTo>
                    <a:pt x="1647" y="3881"/>
                  </a:lnTo>
                  <a:lnTo>
                    <a:pt x="475" y="5781"/>
                  </a:lnTo>
                  <a:lnTo>
                    <a:pt x="919" y="6097"/>
                  </a:lnTo>
                  <a:lnTo>
                    <a:pt x="2407" y="3754"/>
                  </a:lnTo>
                  <a:lnTo>
                    <a:pt x="1805" y="745"/>
                  </a:lnTo>
                  <a:cubicBezTo>
                    <a:pt x="1722" y="299"/>
                    <a:pt x="1343" y="0"/>
                    <a:pt x="929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5"/>
            <p:cNvSpPr/>
            <p:nvPr/>
          </p:nvSpPr>
          <p:spPr>
            <a:xfrm>
              <a:off x="1849275" y="2788200"/>
              <a:ext cx="80775" cy="146500"/>
            </a:xfrm>
            <a:custGeom>
              <a:avLst/>
              <a:gdLst/>
              <a:ahLst/>
              <a:cxnLst/>
              <a:rect l="l" t="t" r="r" b="b"/>
              <a:pathLst>
                <a:path w="3231" h="5860" extrusionOk="0">
                  <a:moveTo>
                    <a:pt x="317" y="0"/>
                  </a:moveTo>
                  <a:lnTo>
                    <a:pt x="1" y="444"/>
                  </a:lnTo>
                  <a:lnTo>
                    <a:pt x="1837" y="1774"/>
                  </a:lnTo>
                  <a:lnTo>
                    <a:pt x="2407" y="4782"/>
                  </a:lnTo>
                  <a:cubicBezTo>
                    <a:pt x="2500" y="5276"/>
                    <a:pt x="2201" y="5740"/>
                    <a:pt x="1717" y="5851"/>
                  </a:cubicBezTo>
                  <a:lnTo>
                    <a:pt x="1717" y="5851"/>
                  </a:lnTo>
                  <a:lnTo>
                    <a:pt x="2439" y="5701"/>
                  </a:lnTo>
                  <a:cubicBezTo>
                    <a:pt x="2914" y="5606"/>
                    <a:pt x="3231" y="5131"/>
                    <a:pt x="3136" y="4656"/>
                  </a:cubicBezTo>
                  <a:lnTo>
                    <a:pt x="2566" y="1616"/>
                  </a:lnTo>
                  <a:lnTo>
                    <a:pt x="317" y="0"/>
                  </a:lnTo>
                  <a:close/>
                  <a:moveTo>
                    <a:pt x="1717" y="5851"/>
                  </a:moveTo>
                  <a:lnTo>
                    <a:pt x="1679" y="5859"/>
                  </a:lnTo>
                  <a:cubicBezTo>
                    <a:pt x="1692" y="5857"/>
                    <a:pt x="1705" y="5854"/>
                    <a:pt x="1717" y="585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5"/>
            <p:cNvSpPr/>
            <p:nvPr/>
          </p:nvSpPr>
          <p:spPr>
            <a:xfrm>
              <a:off x="1384500" y="2614025"/>
              <a:ext cx="668275" cy="1322575"/>
            </a:xfrm>
            <a:custGeom>
              <a:avLst/>
              <a:gdLst/>
              <a:ahLst/>
              <a:cxnLst/>
              <a:rect l="l" t="t" r="r" b="b"/>
              <a:pathLst>
                <a:path w="26731" h="52903" extrusionOk="0">
                  <a:moveTo>
                    <a:pt x="5544" y="0"/>
                  </a:moveTo>
                  <a:lnTo>
                    <a:pt x="5544" y="0"/>
                  </a:lnTo>
                  <a:cubicBezTo>
                    <a:pt x="3454" y="5574"/>
                    <a:pt x="1427" y="19730"/>
                    <a:pt x="699" y="33728"/>
                  </a:cubicBezTo>
                  <a:cubicBezTo>
                    <a:pt x="0" y="47883"/>
                    <a:pt x="5294" y="52903"/>
                    <a:pt x="11168" y="52903"/>
                  </a:cubicBezTo>
                  <a:cubicBezTo>
                    <a:pt x="12220" y="52903"/>
                    <a:pt x="13290" y="52742"/>
                    <a:pt x="14348" y="52444"/>
                  </a:cubicBezTo>
                  <a:cubicBezTo>
                    <a:pt x="21315" y="50449"/>
                    <a:pt x="25527" y="26412"/>
                    <a:pt x="26731" y="23119"/>
                  </a:cubicBezTo>
                  <a:cubicBezTo>
                    <a:pt x="7697" y="21408"/>
                    <a:pt x="5164" y="8266"/>
                    <a:pt x="5544" y="0"/>
                  </a:cubicBezTo>
                  <a:close/>
                </a:path>
              </a:pathLst>
            </a:custGeom>
            <a:solidFill>
              <a:srgbClr val="2A3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5"/>
            <p:cNvSpPr/>
            <p:nvPr/>
          </p:nvSpPr>
          <p:spPr>
            <a:xfrm>
              <a:off x="2865050" y="2284675"/>
              <a:ext cx="876475" cy="1316375"/>
            </a:xfrm>
            <a:custGeom>
              <a:avLst/>
              <a:gdLst/>
              <a:ahLst/>
              <a:cxnLst/>
              <a:rect l="l" t="t" r="r" b="b"/>
              <a:pathLst>
                <a:path w="35059" h="52655" extrusionOk="0">
                  <a:moveTo>
                    <a:pt x="10388" y="0"/>
                  </a:moveTo>
                  <a:lnTo>
                    <a:pt x="10388" y="0"/>
                  </a:lnTo>
                  <a:cubicBezTo>
                    <a:pt x="14284" y="8487"/>
                    <a:pt x="15550" y="21598"/>
                    <a:pt x="1" y="30086"/>
                  </a:cubicBezTo>
                  <a:cubicBezTo>
                    <a:pt x="2364" y="32729"/>
                    <a:pt x="14712" y="52654"/>
                    <a:pt x="21964" y="52654"/>
                  </a:cubicBezTo>
                  <a:cubicBezTo>
                    <a:pt x="22098" y="52654"/>
                    <a:pt x="22229" y="52648"/>
                    <a:pt x="22359" y="52634"/>
                  </a:cubicBezTo>
                  <a:cubicBezTo>
                    <a:pt x="29580" y="51874"/>
                    <a:pt x="35059" y="45382"/>
                    <a:pt x="28091" y="30212"/>
                  </a:cubicBezTo>
                  <a:cubicBezTo>
                    <a:pt x="21853" y="16721"/>
                    <a:pt x="14220" y="3642"/>
                    <a:pt x="1038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5"/>
            <p:cNvSpPr/>
            <p:nvPr/>
          </p:nvSpPr>
          <p:spPr>
            <a:xfrm>
              <a:off x="1683025" y="3055000"/>
              <a:ext cx="369750" cy="410950"/>
            </a:xfrm>
            <a:custGeom>
              <a:avLst/>
              <a:gdLst/>
              <a:ahLst/>
              <a:cxnLst/>
              <a:rect l="l" t="t" r="r" b="b"/>
              <a:pathLst>
                <a:path w="14790" h="16438" extrusionOk="0">
                  <a:moveTo>
                    <a:pt x="63" y="1"/>
                  </a:moveTo>
                  <a:lnTo>
                    <a:pt x="0" y="96"/>
                  </a:lnTo>
                  <a:cubicBezTo>
                    <a:pt x="0" y="96"/>
                    <a:pt x="4307" y="12985"/>
                    <a:pt x="11971" y="16437"/>
                  </a:cubicBezTo>
                  <a:cubicBezTo>
                    <a:pt x="13364" y="11307"/>
                    <a:pt x="14314" y="6778"/>
                    <a:pt x="14790" y="5511"/>
                  </a:cubicBezTo>
                  <a:cubicBezTo>
                    <a:pt x="7981" y="4878"/>
                    <a:pt x="3294" y="2788"/>
                    <a:pt x="63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5"/>
            <p:cNvSpPr/>
            <p:nvPr/>
          </p:nvSpPr>
          <p:spPr>
            <a:xfrm>
              <a:off x="1603050" y="3160300"/>
              <a:ext cx="795700" cy="852900"/>
            </a:xfrm>
            <a:custGeom>
              <a:avLst/>
              <a:gdLst/>
              <a:ahLst/>
              <a:cxnLst/>
              <a:rect l="l" t="t" r="r" b="b"/>
              <a:pathLst>
                <a:path w="31828" h="34116" extrusionOk="0">
                  <a:moveTo>
                    <a:pt x="25505" y="0"/>
                  </a:moveTo>
                  <a:cubicBezTo>
                    <a:pt x="19801" y="0"/>
                    <a:pt x="10641" y="5226"/>
                    <a:pt x="10641" y="5226"/>
                  </a:cubicBezTo>
                  <a:cubicBezTo>
                    <a:pt x="8139" y="7000"/>
                    <a:pt x="7791" y="8963"/>
                    <a:pt x="8741" y="10863"/>
                  </a:cubicBezTo>
                  <a:cubicBezTo>
                    <a:pt x="9375" y="12162"/>
                    <a:pt x="10800" y="12383"/>
                    <a:pt x="10800" y="12383"/>
                  </a:cubicBezTo>
                  <a:cubicBezTo>
                    <a:pt x="9185" y="13112"/>
                    <a:pt x="7823" y="13713"/>
                    <a:pt x="7316" y="14632"/>
                  </a:cubicBezTo>
                  <a:cubicBezTo>
                    <a:pt x="5606" y="17704"/>
                    <a:pt x="8234" y="20047"/>
                    <a:pt x="8234" y="20047"/>
                  </a:cubicBezTo>
                  <a:cubicBezTo>
                    <a:pt x="8234" y="20047"/>
                    <a:pt x="3199" y="21314"/>
                    <a:pt x="4149" y="25209"/>
                  </a:cubicBezTo>
                  <a:cubicBezTo>
                    <a:pt x="4751" y="27679"/>
                    <a:pt x="7158" y="28059"/>
                    <a:pt x="7158" y="28059"/>
                  </a:cubicBezTo>
                  <a:cubicBezTo>
                    <a:pt x="5543" y="30656"/>
                    <a:pt x="0" y="30783"/>
                    <a:pt x="0" y="30783"/>
                  </a:cubicBezTo>
                  <a:cubicBezTo>
                    <a:pt x="431" y="33278"/>
                    <a:pt x="2115" y="34115"/>
                    <a:pt x="4422" y="34115"/>
                  </a:cubicBezTo>
                  <a:cubicBezTo>
                    <a:pt x="7035" y="34115"/>
                    <a:pt x="10448" y="33040"/>
                    <a:pt x="13745" y="32081"/>
                  </a:cubicBezTo>
                  <a:cubicBezTo>
                    <a:pt x="20110" y="30181"/>
                    <a:pt x="19192" y="24164"/>
                    <a:pt x="19192" y="24164"/>
                  </a:cubicBezTo>
                  <a:cubicBezTo>
                    <a:pt x="25621" y="22739"/>
                    <a:pt x="24417" y="16279"/>
                    <a:pt x="24417" y="16279"/>
                  </a:cubicBezTo>
                  <a:cubicBezTo>
                    <a:pt x="29041" y="13682"/>
                    <a:pt x="26888" y="8171"/>
                    <a:pt x="26888" y="8171"/>
                  </a:cubicBezTo>
                  <a:cubicBezTo>
                    <a:pt x="26888" y="8171"/>
                    <a:pt x="31828" y="5353"/>
                    <a:pt x="29294" y="1584"/>
                  </a:cubicBezTo>
                  <a:cubicBezTo>
                    <a:pt x="28531" y="442"/>
                    <a:pt x="27164" y="0"/>
                    <a:pt x="2550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5"/>
            <p:cNvSpPr/>
            <p:nvPr/>
          </p:nvSpPr>
          <p:spPr>
            <a:xfrm>
              <a:off x="1898375" y="3161100"/>
              <a:ext cx="500375" cy="790175"/>
            </a:xfrm>
            <a:custGeom>
              <a:avLst/>
              <a:gdLst/>
              <a:ahLst/>
              <a:cxnLst/>
              <a:rect l="l" t="t" r="r" b="b"/>
              <a:pathLst>
                <a:path w="20015" h="31607" extrusionOk="0">
                  <a:moveTo>
                    <a:pt x="14346" y="1"/>
                  </a:moveTo>
                  <a:lnTo>
                    <a:pt x="14346" y="1"/>
                  </a:lnTo>
                  <a:cubicBezTo>
                    <a:pt x="15455" y="856"/>
                    <a:pt x="16785" y="2217"/>
                    <a:pt x="16785" y="3579"/>
                  </a:cubicBezTo>
                  <a:cubicBezTo>
                    <a:pt x="16785" y="5859"/>
                    <a:pt x="14156" y="8013"/>
                    <a:pt x="8867" y="9723"/>
                  </a:cubicBezTo>
                  <a:cubicBezTo>
                    <a:pt x="8867" y="9723"/>
                    <a:pt x="11939" y="8984"/>
                    <a:pt x="13482" y="8984"/>
                  </a:cubicBezTo>
                  <a:cubicBezTo>
                    <a:pt x="13909" y="8984"/>
                    <a:pt x="14218" y="9041"/>
                    <a:pt x="14314" y="9185"/>
                  </a:cubicBezTo>
                  <a:cubicBezTo>
                    <a:pt x="15138" y="10388"/>
                    <a:pt x="14473" y="14252"/>
                    <a:pt x="12161" y="15455"/>
                  </a:cubicBezTo>
                  <a:cubicBezTo>
                    <a:pt x="9849" y="16658"/>
                    <a:pt x="3515" y="18717"/>
                    <a:pt x="3515" y="18717"/>
                  </a:cubicBezTo>
                  <a:cubicBezTo>
                    <a:pt x="3515" y="18717"/>
                    <a:pt x="8899" y="17862"/>
                    <a:pt x="11464" y="17102"/>
                  </a:cubicBezTo>
                  <a:cubicBezTo>
                    <a:pt x="11480" y="17098"/>
                    <a:pt x="11496" y="17096"/>
                    <a:pt x="11511" y="17096"/>
                  </a:cubicBezTo>
                  <a:cubicBezTo>
                    <a:pt x="12106" y="17096"/>
                    <a:pt x="12232" y="20062"/>
                    <a:pt x="10039" y="21884"/>
                  </a:cubicBezTo>
                  <a:cubicBezTo>
                    <a:pt x="7822" y="23784"/>
                    <a:pt x="6461" y="23974"/>
                    <a:pt x="6461" y="23974"/>
                  </a:cubicBezTo>
                  <a:lnTo>
                    <a:pt x="0" y="26064"/>
                  </a:lnTo>
                  <a:cubicBezTo>
                    <a:pt x="0" y="26064"/>
                    <a:pt x="4329" y="25363"/>
                    <a:pt x="5625" y="25363"/>
                  </a:cubicBezTo>
                  <a:cubicBezTo>
                    <a:pt x="5786" y="25363"/>
                    <a:pt x="5901" y="25374"/>
                    <a:pt x="5954" y="25399"/>
                  </a:cubicBezTo>
                  <a:cubicBezTo>
                    <a:pt x="6619" y="25716"/>
                    <a:pt x="6334" y="28883"/>
                    <a:pt x="3104" y="31606"/>
                  </a:cubicBezTo>
                  <a:cubicBezTo>
                    <a:pt x="8171" y="29389"/>
                    <a:pt x="7411" y="24132"/>
                    <a:pt x="7411" y="24132"/>
                  </a:cubicBezTo>
                  <a:cubicBezTo>
                    <a:pt x="13808" y="22707"/>
                    <a:pt x="12604" y="16247"/>
                    <a:pt x="12604" y="16247"/>
                  </a:cubicBezTo>
                  <a:cubicBezTo>
                    <a:pt x="17228" y="13650"/>
                    <a:pt x="15075" y="8139"/>
                    <a:pt x="15075" y="8139"/>
                  </a:cubicBezTo>
                  <a:cubicBezTo>
                    <a:pt x="15075" y="8139"/>
                    <a:pt x="20015" y="5321"/>
                    <a:pt x="17481" y="1552"/>
                  </a:cubicBezTo>
                  <a:cubicBezTo>
                    <a:pt x="16816" y="571"/>
                    <a:pt x="15708" y="96"/>
                    <a:pt x="1434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5"/>
            <p:cNvSpPr/>
            <p:nvPr/>
          </p:nvSpPr>
          <p:spPr>
            <a:xfrm>
              <a:off x="2865050" y="2783450"/>
              <a:ext cx="274775" cy="467150"/>
            </a:xfrm>
            <a:custGeom>
              <a:avLst/>
              <a:gdLst/>
              <a:ahLst/>
              <a:cxnLst/>
              <a:rect l="l" t="t" r="r" b="b"/>
              <a:pathLst>
                <a:path w="10991" h="18686" extrusionOk="0">
                  <a:moveTo>
                    <a:pt x="10705" y="0"/>
                  </a:moveTo>
                  <a:lnTo>
                    <a:pt x="10705" y="0"/>
                  </a:lnTo>
                  <a:cubicBezTo>
                    <a:pt x="8773" y="3674"/>
                    <a:pt x="5385" y="7189"/>
                    <a:pt x="1" y="10135"/>
                  </a:cubicBezTo>
                  <a:cubicBezTo>
                    <a:pt x="919" y="11148"/>
                    <a:pt x="3263" y="14695"/>
                    <a:pt x="6240" y="18685"/>
                  </a:cubicBezTo>
                  <a:cubicBezTo>
                    <a:pt x="10990" y="12858"/>
                    <a:pt x="10768" y="1742"/>
                    <a:pt x="10705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5"/>
            <p:cNvSpPr/>
            <p:nvPr/>
          </p:nvSpPr>
          <p:spPr>
            <a:xfrm>
              <a:off x="2255425" y="2559425"/>
              <a:ext cx="198750" cy="116300"/>
            </a:xfrm>
            <a:custGeom>
              <a:avLst/>
              <a:gdLst/>
              <a:ahLst/>
              <a:cxnLst/>
              <a:rect l="l" t="t" r="r" b="b"/>
              <a:pathLst>
                <a:path w="7950" h="4652" extrusionOk="0">
                  <a:moveTo>
                    <a:pt x="6197" y="0"/>
                  </a:moveTo>
                  <a:cubicBezTo>
                    <a:pt x="6096" y="0"/>
                    <a:pt x="5994" y="10"/>
                    <a:pt x="5891" y="31"/>
                  </a:cubicBezTo>
                  <a:lnTo>
                    <a:pt x="1363" y="886"/>
                  </a:lnTo>
                  <a:cubicBezTo>
                    <a:pt x="539" y="1044"/>
                    <a:pt x="1" y="1804"/>
                    <a:pt x="159" y="2564"/>
                  </a:cubicBezTo>
                  <a:lnTo>
                    <a:pt x="349" y="3514"/>
                  </a:lnTo>
                  <a:cubicBezTo>
                    <a:pt x="460" y="4180"/>
                    <a:pt x="1082" y="4652"/>
                    <a:pt x="1788" y="4652"/>
                  </a:cubicBezTo>
                  <a:cubicBezTo>
                    <a:pt x="1888" y="4652"/>
                    <a:pt x="1989" y="4642"/>
                    <a:pt x="2091" y="4623"/>
                  </a:cubicBezTo>
                  <a:lnTo>
                    <a:pt x="6620" y="3768"/>
                  </a:lnTo>
                  <a:cubicBezTo>
                    <a:pt x="7411" y="3609"/>
                    <a:pt x="7950" y="2849"/>
                    <a:pt x="7791" y="2058"/>
                  </a:cubicBezTo>
                  <a:lnTo>
                    <a:pt x="7633" y="1139"/>
                  </a:lnTo>
                  <a:cubicBezTo>
                    <a:pt x="7495" y="450"/>
                    <a:pt x="6877" y="0"/>
                    <a:pt x="6197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5"/>
            <p:cNvSpPr/>
            <p:nvPr/>
          </p:nvSpPr>
          <p:spPr>
            <a:xfrm>
              <a:off x="2282350" y="2699800"/>
              <a:ext cx="198750" cy="116850"/>
            </a:xfrm>
            <a:custGeom>
              <a:avLst/>
              <a:gdLst/>
              <a:ahLst/>
              <a:cxnLst/>
              <a:rect l="l" t="t" r="r" b="b"/>
              <a:pathLst>
                <a:path w="7950" h="4674" extrusionOk="0">
                  <a:moveTo>
                    <a:pt x="6155" y="1"/>
                  </a:moveTo>
                  <a:cubicBezTo>
                    <a:pt x="6068" y="1"/>
                    <a:pt x="5980" y="8"/>
                    <a:pt x="5891" y="21"/>
                  </a:cubicBezTo>
                  <a:lnTo>
                    <a:pt x="1362" y="908"/>
                  </a:lnTo>
                  <a:cubicBezTo>
                    <a:pt x="539" y="1066"/>
                    <a:pt x="1" y="1826"/>
                    <a:pt x="159" y="2586"/>
                  </a:cubicBezTo>
                  <a:lnTo>
                    <a:pt x="349" y="3536"/>
                  </a:lnTo>
                  <a:cubicBezTo>
                    <a:pt x="488" y="4202"/>
                    <a:pt x="1088" y="4674"/>
                    <a:pt x="1789" y="4674"/>
                  </a:cubicBezTo>
                  <a:cubicBezTo>
                    <a:pt x="1888" y="4674"/>
                    <a:pt x="1989" y="4664"/>
                    <a:pt x="2091" y="4645"/>
                  </a:cubicBezTo>
                  <a:lnTo>
                    <a:pt x="6619" y="3758"/>
                  </a:lnTo>
                  <a:cubicBezTo>
                    <a:pt x="7411" y="3600"/>
                    <a:pt x="7949" y="2871"/>
                    <a:pt x="7823" y="2080"/>
                  </a:cubicBezTo>
                  <a:lnTo>
                    <a:pt x="7633" y="1161"/>
                  </a:lnTo>
                  <a:cubicBezTo>
                    <a:pt x="7492" y="455"/>
                    <a:pt x="6872" y="1"/>
                    <a:pt x="6155" y="1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5"/>
            <p:cNvSpPr/>
            <p:nvPr/>
          </p:nvSpPr>
          <p:spPr>
            <a:xfrm>
              <a:off x="2255425" y="2559425"/>
              <a:ext cx="198750" cy="116300"/>
            </a:xfrm>
            <a:custGeom>
              <a:avLst/>
              <a:gdLst/>
              <a:ahLst/>
              <a:cxnLst/>
              <a:rect l="l" t="t" r="r" b="b"/>
              <a:pathLst>
                <a:path w="7950" h="4652" extrusionOk="0">
                  <a:moveTo>
                    <a:pt x="6197" y="0"/>
                  </a:moveTo>
                  <a:cubicBezTo>
                    <a:pt x="6096" y="0"/>
                    <a:pt x="5994" y="10"/>
                    <a:pt x="5891" y="31"/>
                  </a:cubicBezTo>
                  <a:lnTo>
                    <a:pt x="1363" y="886"/>
                  </a:lnTo>
                  <a:cubicBezTo>
                    <a:pt x="539" y="1044"/>
                    <a:pt x="1" y="1804"/>
                    <a:pt x="159" y="2564"/>
                  </a:cubicBezTo>
                  <a:lnTo>
                    <a:pt x="349" y="3514"/>
                  </a:lnTo>
                  <a:cubicBezTo>
                    <a:pt x="460" y="4180"/>
                    <a:pt x="1082" y="4652"/>
                    <a:pt x="1788" y="4652"/>
                  </a:cubicBezTo>
                  <a:cubicBezTo>
                    <a:pt x="1888" y="4652"/>
                    <a:pt x="1989" y="4642"/>
                    <a:pt x="2091" y="4623"/>
                  </a:cubicBezTo>
                  <a:lnTo>
                    <a:pt x="6620" y="3768"/>
                  </a:lnTo>
                  <a:cubicBezTo>
                    <a:pt x="7411" y="3609"/>
                    <a:pt x="7950" y="2849"/>
                    <a:pt x="7791" y="2058"/>
                  </a:cubicBezTo>
                  <a:lnTo>
                    <a:pt x="7633" y="1139"/>
                  </a:lnTo>
                  <a:cubicBezTo>
                    <a:pt x="7495" y="450"/>
                    <a:pt x="6877" y="0"/>
                    <a:pt x="6197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5"/>
            <p:cNvSpPr/>
            <p:nvPr/>
          </p:nvSpPr>
          <p:spPr>
            <a:xfrm>
              <a:off x="2282350" y="2699800"/>
              <a:ext cx="198750" cy="116850"/>
            </a:xfrm>
            <a:custGeom>
              <a:avLst/>
              <a:gdLst/>
              <a:ahLst/>
              <a:cxnLst/>
              <a:rect l="l" t="t" r="r" b="b"/>
              <a:pathLst>
                <a:path w="7950" h="4674" extrusionOk="0">
                  <a:moveTo>
                    <a:pt x="6155" y="1"/>
                  </a:moveTo>
                  <a:cubicBezTo>
                    <a:pt x="6068" y="1"/>
                    <a:pt x="5980" y="8"/>
                    <a:pt x="5891" y="21"/>
                  </a:cubicBezTo>
                  <a:lnTo>
                    <a:pt x="1362" y="908"/>
                  </a:lnTo>
                  <a:cubicBezTo>
                    <a:pt x="539" y="1066"/>
                    <a:pt x="1" y="1826"/>
                    <a:pt x="159" y="2586"/>
                  </a:cubicBezTo>
                  <a:lnTo>
                    <a:pt x="349" y="3536"/>
                  </a:lnTo>
                  <a:cubicBezTo>
                    <a:pt x="488" y="4202"/>
                    <a:pt x="1088" y="4674"/>
                    <a:pt x="1789" y="4674"/>
                  </a:cubicBezTo>
                  <a:cubicBezTo>
                    <a:pt x="1888" y="4674"/>
                    <a:pt x="1989" y="4664"/>
                    <a:pt x="2091" y="4645"/>
                  </a:cubicBezTo>
                  <a:lnTo>
                    <a:pt x="6619" y="3758"/>
                  </a:lnTo>
                  <a:cubicBezTo>
                    <a:pt x="7411" y="3600"/>
                    <a:pt x="7949" y="2871"/>
                    <a:pt x="7823" y="2080"/>
                  </a:cubicBezTo>
                  <a:lnTo>
                    <a:pt x="7633" y="1161"/>
                  </a:lnTo>
                  <a:cubicBezTo>
                    <a:pt x="7492" y="455"/>
                    <a:pt x="6872" y="1"/>
                    <a:pt x="6155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5"/>
            <p:cNvSpPr/>
            <p:nvPr/>
          </p:nvSpPr>
          <p:spPr>
            <a:xfrm>
              <a:off x="2276025" y="2577900"/>
              <a:ext cx="157575" cy="79175"/>
            </a:xfrm>
            <a:custGeom>
              <a:avLst/>
              <a:gdLst/>
              <a:ahLst/>
              <a:cxnLst/>
              <a:rect l="l" t="t" r="r" b="b"/>
              <a:pathLst>
                <a:path w="6303" h="3167" extrusionOk="0">
                  <a:moveTo>
                    <a:pt x="5369" y="0"/>
                  </a:moveTo>
                  <a:cubicBezTo>
                    <a:pt x="5312" y="0"/>
                    <a:pt x="5253" y="7"/>
                    <a:pt x="5194" y="20"/>
                  </a:cubicBezTo>
                  <a:lnTo>
                    <a:pt x="665" y="875"/>
                  </a:lnTo>
                  <a:cubicBezTo>
                    <a:pt x="254" y="970"/>
                    <a:pt x="0" y="1319"/>
                    <a:pt x="64" y="1699"/>
                  </a:cubicBezTo>
                  <a:lnTo>
                    <a:pt x="254" y="2617"/>
                  </a:lnTo>
                  <a:cubicBezTo>
                    <a:pt x="310" y="2954"/>
                    <a:pt x="614" y="3166"/>
                    <a:pt x="969" y="3166"/>
                  </a:cubicBezTo>
                  <a:cubicBezTo>
                    <a:pt x="1015" y="3166"/>
                    <a:pt x="1062" y="3163"/>
                    <a:pt x="1109" y="3155"/>
                  </a:cubicBezTo>
                  <a:lnTo>
                    <a:pt x="5637" y="2269"/>
                  </a:lnTo>
                  <a:cubicBezTo>
                    <a:pt x="6049" y="2205"/>
                    <a:pt x="6302" y="1857"/>
                    <a:pt x="6239" y="1477"/>
                  </a:cubicBezTo>
                  <a:lnTo>
                    <a:pt x="6049" y="527"/>
                  </a:lnTo>
                  <a:cubicBezTo>
                    <a:pt x="5995" y="229"/>
                    <a:pt x="5708" y="0"/>
                    <a:pt x="5369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5"/>
            <p:cNvSpPr/>
            <p:nvPr/>
          </p:nvSpPr>
          <p:spPr>
            <a:xfrm>
              <a:off x="2302925" y="2718775"/>
              <a:ext cx="158375" cy="79225"/>
            </a:xfrm>
            <a:custGeom>
              <a:avLst/>
              <a:gdLst/>
              <a:ahLst/>
              <a:cxnLst/>
              <a:rect l="l" t="t" r="r" b="b"/>
              <a:pathLst>
                <a:path w="6335" h="3169" extrusionOk="0">
                  <a:moveTo>
                    <a:pt x="5384" y="0"/>
                  </a:moveTo>
                  <a:cubicBezTo>
                    <a:pt x="5322" y="0"/>
                    <a:pt x="5259" y="7"/>
                    <a:pt x="5195" y="22"/>
                  </a:cubicBezTo>
                  <a:lnTo>
                    <a:pt x="666" y="877"/>
                  </a:lnTo>
                  <a:cubicBezTo>
                    <a:pt x="286" y="972"/>
                    <a:pt x="1" y="1321"/>
                    <a:pt x="64" y="1701"/>
                  </a:cubicBezTo>
                  <a:lnTo>
                    <a:pt x="254" y="2619"/>
                  </a:lnTo>
                  <a:cubicBezTo>
                    <a:pt x="310" y="2956"/>
                    <a:pt x="640" y="3168"/>
                    <a:pt x="979" y="3168"/>
                  </a:cubicBezTo>
                  <a:cubicBezTo>
                    <a:pt x="1022" y="3168"/>
                    <a:pt x="1066" y="3165"/>
                    <a:pt x="1109" y="3158"/>
                  </a:cubicBezTo>
                  <a:lnTo>
                    <a:pt x="5638" y="2271"/>
                  </a:lnTo>
                  <a:cubicBezTo>
                    <a:pt x="6050" y="2207"/>
                    <a:pt x="6335" y="1827"/>
                    <a:pt x="6240" y="1479"/>
                  </a:cubicBezTo>
                  <a:lnTo>
                    <a:pt x="6081" y="529"/>
                  </a:lnTo>
                  <a:cubicBezTo>
                    <a:pt x="6001" y="208"/>
                    <a:pt x="5718" y="0"/>
                    <a:pt x="538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5"/>
            <p:cNvSpPr/>
            <p:nvPr/>
          </p:nvSpPr>
          <p:spPr>
            <a:xfrm>
              <a:off x="2279175" y="2598975"/>
              <a:ext cx="154425" cy="58100"/>
            </a:xfrm>
            <a:custGeom>
              <a:avLst/>
              <a:gdLst/>
              <a:ahLst/>
              <a:cxnLst/>
              <a:rect l="l" t="t" r="r" b="b"/>
              <a:pathLst>
                <a:path w="6177" h="2324" extrusionOk="0">
                  <a:moveTo>
                    <a:pt x="1" y="1141"/>
                  </a:moveTo>
                  <a:cubicBezTo>
                    <a:pt x="3" y="1155"/>
                    <a:pt x="6" y="1168"/>
                    <a:pt x="9" y="1182"/>
                  </a:cubicBezTo>
                  <a:lnTo>
                    <a:pt x="9" y="1182"/>
                  </a:lnTo>
                  <a:lnTo>
                    <a:pt x="1" y="1141"/>
                  </a:lnTo>
                  <a:close/>
                  <a:moveTo>
                    <a:pt x="5986" y="1"/>
                  </a:moveTo>
                  <a:cubicBezTo>
                    <a:pt x="6050" y="349"/>
                    <a:pt x="5796" y="729"/>
                    <a:pt x="5385" y="792"/>
                  </a:cubicBezTo>
                  <a:lnTo>
                    <a:pt x="856" y="1679"/>
                  </a:lnTo>
                  <a:cubicBezTo>
                    <a:pt x="809" y="1686"/>
                    <a:pt x="762" y="1690"/>
                    <a:pt x="717" y="1690"/>
                  </a:cubicBezTo>
                  <a:cubicBezTo>
                    <a:pt x="376" y="1690"/>
                    <a:pt x="82" y="1495"/>
                    <a:pt x="9" y="1182"/>
                  </a:cubicBezTo>
                  <a:lnTo>
                    <a:pt x="9" y="1182"/>
                  </a:lnTo>
                  <a:lnTo>
                    <a:pt x="128" y="1774"/>
                  </a:lnTo>
                  <a:cubicBezTo>
                    <a:pt x="184" y="2111"/>
                    <a:pt x="488" y="2323"/>
                    <a:pt x="843" y="2323"/>
                  </a:cubicBezTo>
                  <a:cubicBezTo>
                    <a:pt x="889" y="2323"/>
                    <a:pt x="936" y="2320"/>
                    <a:pt x="983" y="2312"/>
                  </a:cubicBezTo>
                  <a:lnTo>
                    <a:pt x="5511" y="1426"/>
                  </a:lnTo>
                  <a:cubicBezTo>
                    <a:pt x="5923" y="1362"/>
                    <a:pt x="6176" y="982"/>
                    <a:pt x="6113" y="634"/>
                  </a:cubicBezTo>
                  <a:lnTo>
                    <a:pt x="5986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5"/>
            <p:cNvSpPr/>
            <p:nvPr/>
          </p:nvSpPr>
          <p:spPr>
            <a:xfrm>
              <a:off x="2306100" y="2739125"/>
              <a:ext cx="155200" cy="58875"/>
            </a:xfrm>
            <a:custGeom>
              <a:avLst/>
              <a:gdLst/>
              <a:ahLst/>
              <a:cxnLst/>
              <a:rect l="l" t="t" r="r" b="b"/>
              <a:pathLst>
                <a:path w="6208" h="2355" extrusionOk="0">
                  <a:moveTo>
                    <a:pt x="6018" y="0"/>
                  </a:moveTo>
                  <a:lnTo>
                    <a:pt x="6022" y="30"/>
                  </a:lnTo>
                  <a:lnTo>
                    <a:pt x="6022" y="30"/>
                  </a:lnTo>
                  <a:cubicBezTo>
                    <a:pt x="6021" y="20"/>
                    <a:pt x="6019" y="10"/>
                    <a:pt x="6018" y="0"/>
                  </a:cubicBezTo>
                  <a:close/>
                  <a:moveTo>
                    <a:pt x="1" y="1172"/>
                  </a:moveTo>
                  <a:cubicBezTo>
                    <a:pt x="3" y="1185"/>
                    <a:pt x="5" y="1197"/>
                    <a:pt x="8" y="1210"/>
                  </a:cubicBezTo>
                  <a:lnTo>
                    <a:pt x="8" y="1210"/>
                  </a:lnTo>
                  <a:lnTo>
                    <a:pt x="1" y="1172"/>
                  </a:lnTo>
                  <a:close/>
                  <a:moveTo>
                    <a:pt x="6022" y="30"/>
                  </a:moveTo>
                  <a:lnTo>
                    <a:pt x="6022" y="30"/>
                  </a:lnTo>
                  <a:cubicBezTo>
                    <a:pt x="6066" y="398"/>
                    <a:pt x="5785" y="731"/>
                    <a:pt x="5384" y="823"/>
                  </a:cubicBezTo>
                  <a:lnTo>
                    <a:pt x="856" y="1678"/>
                  </a:lnTo>
                  <a:cubicBezTo>
                    <a:pt x="796" y="1693"/>
                    <a:pt x="736" y="1700"/>
                    <a:pt x="677" y="1700"/>
                  </a:cubicBezTo>
                  <a:cubicBezTo>
                    <a:pt x="368" y="1700"/>
                    <a:pt x="78" y="1509"/>
                    <a:pt x="8" y="1210"/>
                  </a:cubicBezTo>
                  <a:lnTo>
                    <a:pt x="8" y="1210"/>
                  </a:lnTo>
                  <a:lnTo>
                    <a:pt x="127" y="1805"/>
                  </a:lnTo>
                  <a:cubicBezTo>
                    <a:pt x="183" y="2142"/>
                    <a:pt x="488" y="2354"/>
                    <a:pt x="843" y="2354"/>
                  </a:cubicBezTo>
                  <a:cubicBezTo>
                    <a:pt x="889" y="2354"/>
                    <a:pt x="935" y="2351"/>
                    <a:pt x="982" y="2344"/>
                  </a:cubicBezTo>
                  <a:lnTo>
                    <a:pt x="5511" y="1457"/>
                  </a:lnTo>
                  <a:cubicBezTo>
                    <a:pt x="5923" y="1393"/>
                    <a:pt x="6208" y="1013"/>
                    <a:pt x="6113" y="665"/>
                  </a:cubicBezTo>
                  <a:lnTo>
                    <a:pt x="6022" y="30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5"/>
            <p:cNvSpPr/>
            <p:nvPr/>
          </p:nvSpPr>
          <p:spPr>
            <a:xfrm>
              <a:off x="1825525" y="1387900"/>
              <a:ext cx="219325" cy="463725"/>
            </a:xfrm>
            <a:custGeom>
              <a:avLst/>
              <a:gdLst/>
              <a:ahLst/>
              <a:cxnLst/>
              <a:rect l="l" t="t" r="r" b="b"/>
              <a:pathLst>
                <a:path w="8773" h="18549" extrusionOk="0">
                  <a:moveTo>
                    <a:pt x="7105" y="0"/>
                  </a:moveTo>
                  <a:cubicBezTo>
                    <a:pt x="6665" y="0"/>
                    <a:pt x="6231" y="197"/>
                    <a:pt x="5923" y="560"/>
                  </a:cubicBezTo>
                  <a:cubicBezTo>
                    <a:pt x="5638" y="909"/>
                    <a:pt x="1014" y="6704"/>
                    <a:pt x="0" y="12594"/>
                  </a:cubicBezTo>
                  <a:cubicBezTo>
                    <a:pt x="476" y="15223"/>
                    <a:pt x="2281" y="17535"/>
                    <a:pt x="4244" y="18548"/>
                  </a:cubicBezTo>
                  <a:cubicBezTo>
                    <a:pt x="254" y="14336"/>
                    <a:pt x="5796" y="5501"/>
                    <a:pt x="8266" y="2429"/>
                  </a:cubicBezTo>
                  <a:cubicBezTo>
                    <a:pt x="8773" y="1795"/>
                    <a:pt x="8678" y="845"/>
                    <a:pt x="8044" y="339"/>
                  </a:cubicBezTo>
                  <a:cubicBezTo>
                    <a:pt x="7761" y="109"/>
                    <a:pt x="7431" y="0"/>
                    <a:pt x="7105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5"/>
            <p:cNvSpPr/>
            <p:nvPr/>
          </p:nvSpPr>
          <p:spPr>
            <a:xfrm>
              <a:off x="2747100" y="2315225"/>
              <a:ext cx="239900" cy="221525"/>
            </a:xfrm>
            <a:custGeom>
              <a:avLst/>
              <a:gdLst/>
              <a:ahLst/>
              <a:cxnLst/>
              <a:rect l="l" t="t" r="r" b="b"/>
              <a:pathLst>
                <a:path w="9596" h="8861" extrusionOk="0">
                  <a:moveTo>
                    <a:pt x="4782" y="1"/>
                  </a:moveTo>
                  <a:cubicBezTo>
                    <a:pt x="4511" y="1"/>
                    <a:pt x="4235" y="26"/>
                    <a:pt x="3959" y="76"/>
                  </a:cubicBezTo>
                  <a:cubicBezTo>
                    <a:pt x="1552" y="552"/>
                    <a:pt x="0" y="2863"/>
                    <a:pt x="444" y="5270"/>
                  </a:cubicBezTo>
                  <a:cubicBezTo>
                    <a:pt x="864" y="7401"/>
                    <a:pt x="2724" y="8861"/>
                    <a:pt x="4814" y="8861"/>
                  </a:cubicBezTo>
                  <a:cubicBezTo>
                    <a:pt x="5086" y="8861"/>
                    <a:pt x="5361" y="8836"/>
                    <a:pt x="5637" y="8785"/>
                  </a:cubicBezTo>
                  <a:cubicBezTo>
                    <a:pt x="8044" y="8310"/>
                    <a:pt x="9596" y="5999"/>
                    <a:pt x="9153" y="3592"/>
                  </a:cubicBezTo>
                  <a:cubicBezTo>
                    <a:pt x="8732" y="1461"/>
                    <a:pt x="6873" y="1"/>
                    <a:pt x="4782" y="1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5"/>
            <p:cNvSpPr/>
            <p:nvPr/>
          </p:nvSpPr>
          <p:spPr>
            <a:xfrm>
              <a:off x="2747100" y="2315225"/>
              <a:ext cx="239900" cy="221525"/>
            </a:xfrm>
            <a:custGeom>
              <a:avLst/>
              <a:gdLst/>
              <a:ahLst/>
              <a:cxnLst/>
              <a:rect l="l" t="t" r="r" b="b"/>
              <a:pathLst>
                <a:path w="9596" h="8861" extrusionOk="0">
                  <a:moveTo>
                    <a:pt x="4782" y="1"/>
                  </a:moveTo>
                  <a:cubicBezTo>
                    <a:pt x="4511" y="1"/>
                    <a:pt x="4235" y="26"/>
                    <a:pt x="3959" y="76"/>
                  </a:cubicBezTo>
                  <a:cubicBezTo>
                    <a:pt x="1552" y="552"/>
                    <a:pt x="0" y="2863"/>
                    <a:pt x="444" y="5270"/>
                  </a:cubicBezTo>
                  <a:cubicBezTo>
                    <a:pt x="864" y="7401"/>
                    <a:pt x="2724" y="8861"/>
                    <a:pt x="4814" y="8861"/>
                  </a:cubicBezTo>
                  <a:cubicBezTo>
                    <a:pt x="5086" y="8861"/>
                    <a:pt x="5361" y="8836"/>
                    <a:pt x="5637" y="8785"/>
                  </a:cubicBezTo>
                  <a:cubicBezTo>
                    <a:pt x="8044" y="8310"/>
                    <a:pt x="9596" y="5999"/>
                    <a:pt x="9153" y="3592"/>
                  </a:cubicBezTo>
                  <a:cubicBezTo>
                    <a:pt x="8732" y="1461"/>
                    <a:pt x="6873" y="1"/>
                    <a:pt x="4782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5"/>
            <p:cNvSpPr/>
            <p:nvPr/>
          </p:nvSpPr>
          <p:spPr>
            <a:xfrm>
              <a:off x="2777175" y="2342750"/>
              <a:ext cx="180550" cy="165950"/>
            </a:xfrm>
            <a:custGeom>
              <a:avLst/>
              <a:gdLst/>
              <a:ahLst/>
              <a:cxnLst/>
              <a:rect l="l" t="t" r="r" b="b"/>
              <a:pathLst>
                <a:path w="7222" h="6638" extrusionOk="0">
                  <a:moveTo>
                    <a:pt x="3568" y="1"/>
                  </a:moveTo>
                  <a:cubicBezTo>
                    <a:pt x="3373" y="1"/>
                    <a:pt x="3176" y="17"/>
                    <a:pt x="2978" y="52"/>
                  </a:cubicBezTo>
                  <a:cubicBezTo>
                    <a:pt x="1172" y="401"/>
                    <a:pt x="1" y="2142"/>
                    <a:pt x="349" y="3948"/>
                  </a:cubicBezTo>
                  <a:cubicBezTo>
                    <a:pt x="656" y="5538"/>
                    <a:pt x="2045" y="6637"/>
                    <a:pt x="3585" y="6637"/>
                  </a:cubicBezTo>
                  <a:cubicBezTo>
                    <a:pt x="3792" y="6637"/>
                    <a:pt x="4002" y="6617"/>
                    <a:pt x="4213" y="6576"/>
                  </a:cubicBezTo>
                  <a:cubicBezTo>
                    <a:pt x="6018" y="6228"/>
                    <a:pt x="7221" y="4486"/>
                    <a:pt x="6873" y="2712"/>
                  </a:cubicBezTo>
                  <a:cubicBezTo>
                    <a:pt x="6563" y="1106"/>
                    <a:pt x="5149" y="1"/>
                    <a:pt x="356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5"/>
            <p:cNvSpPr/>
            <p:nvPr/>
          </p:nvSpPr>
          <p:spPr>
            <a:xfrm>
              <a:off x="2796175" y="2363825"/>
              <a:ext cx="160750" cy="145525"/>
            </a:xfrm>
            <a:custGeom>
              <a:avLst/>
              <a:gdLst/>
              <a:ahLst/>
              <a:cxnLst/>
              <a:rect l="l" t="t" r="r" b="b"/>
              <a:pathLst>
                <a:path w="6430" h="5821" extrusionOk="0">
                  <a:moveTo>
                    <a:pt x="5036" y="1"/>
                  </a:moveTo>
                  <a:lnTo>
                    <a:pt x="5036" y="1"/>
                  </a:lnTo>
                  <a:cubicBezTo>
                    <a:pt x="5226" y="318"/>
                    <a:pt x="5385" y="698"/>
                    <a:pt x="5480" y="1109"/>
                  </a:cubicBezTo>
                  <a:cubicBezTo>
                    <a:pt x="5828" y="2914"/>
                    <a:pt x="4624" y="4656"/>
                    <a:pt x="2819" y="5005"/>
                  </a:cubicBezTo>
                  <a:cubicBezTo>
                    <a:pt x="2616" y="5042"/>
                    <a:pt x="2414" y="5059"/>
                    <a:pt x="2214" y="5059"/>
                  </a:cubicBezTo>
                  <a:cubicBezTo>
                    <a:pt x="1389" y="5059"/>
                    <a:pt x="613" y="4755"/>
                    <a:pt x="1" y="4245"/>
                  </a:cubicBezTo>
                  <a:lnTo>
                    <a:pt x="1" y="4245"/>
                  </a:lnTo>
                  <a:cubicBezTo>
                    <a:pt x="622" y="5216"/>
                    <a:pt x="1680" y="5820"/>
                    <a:pt x="2842" y="5820"/>
                  </a:cubicBezTo>
                  <a:cubicBezTo>
                    <a:pt x="3043" y="5820"/>
                    <a:pt x="3247" y="5802"/>
                    <a:pt x="3453" y="5765"/>
                  </a:cubicBezTo>
                  <a:cubicBezTo>
                    <a:pt x="5258" y="5416"/>
                    <a:pt x="6430" y="3675"/>
                    <a:pt x="6081" y="1869"/>
                  </a:cubicBezTo>
                  <a:cubicBezTo>
                    <a:pt x="5955" y="1109"/>
                    <a:pt x="5575" y="476"/>
                    <a:pt x="503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5"/>
            <p:cNvSpPr/>
            <p:nvPr/>
          </p:nvSpPr>
          <p:spPr>
            <a:xfrm>
              <a:off x="2804900" y="2615875"/>
              <a:ext cx="240700" cy="221175"/>
            </a:xfrm>
            <a:custGeom>
              <a:avLst/>
              <a:gdLst/>
              <a:ahLst/>
              <a:cxnLst/>
              <a:rect l="l" t="t" r="r" b="b"/>
              <a:pathLst>
                <a:path w="9628" h="8847" extrusionOk="0">
                  <a:moveTo>
                    <a:pt x="4816" y="0"/>
                  </a:moveTo>
                  <a:cubicBezTo>
                    <a:pt x="4534" y="0"/>
                    <a:pt x="4247" y="28"/>
                    <a:pt x="3959" y="85"/>
                  </a:cubicBezTo>
                  <a:cubicBezTo>
                    <a:pt x="1584" y="528"/>
                    <a:pt x="0" y="2872"/>
                    <a:pt x="475" y="5247"/>
                  </a:cubicBezTo>
                  <a:cubicBezTo>
                    <a:pt x="865" y="7365"/>
                    <a:pt x="2704" y="8846"/>
                    <a:pt x="4780" y="8846"/>
                  </a:cubicBezTo>
                  <a:cubicBezTo>
                    <a:pt x="5062" y="8846"/>
                    <a:pt x="5349" y="8819"/>
                    <a:pt x="5637" y="8762"/>
                  </a:cubicBezTo>
                  <a:cubicBezTo>
                    <a:pt x="8044" y="8319"/>
                    <a:pt x="9628" y="5975"/>
                    <a:pt x="9152" y="3600"/>
                  </a:cubicBezTo>
                  <a:cubicBezTo>
                    <a:pt x="8734" y="1481"/>
                    <a:pt x="6893" y="0"/>
                    <a:pt x="481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5"/>
            <p:cNvSpPr/>
            <p:nvPr/>
          </p:nvSpPr>
          <p:spPr>
            <a:xfrm>
              <a:off x="2804900" y="2615875"/>
              <a:ext cx="240700" cy="221175"/>
            </a:xfrm>
            <a:custGeom>
              <a:avLst/>
              <a:gdLst/>
              <a:ahLst/>
              <a:cxnLst/>
              <a:rect l="l" t="t" r="r" b="b"/>
              <a:pathLst>
                <a:path w="9628" h="8847" extrusionOk="0">
                  <a:moveTo>
                    <a:pt x="4816" y="0"/>
                  </a:moveTo>
                  <a:cubicBezTo>
                    <a:pt x="4534" y="0"/>
                    <a:pt x="4247" y="28"/>
                    <a:pt x="3959" y="85"/>
                  </a:cubicBezTo>
                  <a:cubicBezTo>
                    <a:pt x="1584" y="528"/>
                    <a:pt x="0" y="2872"/>
                    <a:pt x="475" y="5247"/>
                  </a:cubicBezTo>
                  <a:cubicBezTo>
                    <a:pt x="865" y="7365"/>
                    <a:pt x="2704" y="8846"/>
                    <a:pt x="4780" y="8846"/>
                  </a:cubicBezTo>
                  <a:cubicBezTo>
                    <a:pt x="5062" y="8846"/>
                    <a:pt x="5349" y="8819"/>
                    <a:pt x="5637" y="8762"/>
                  </a:cubicBezTo>
                  <a:cubicBezTo>
                    <a:pt x="8044" y="8319"/>
                    <a:pt x="9628" y="5975"/>
                    <a:pt x="9152" y="3600"/>
                  </a:cubicBezTo>
                  <a:cubicBezTo>
                    <a:pt x="8734" y="1481"/>
                    <a:pt x="6893" y="0"/>
                    <a:pt x="481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5"/>
            <p:cNvSpPr/>
            <p:nvPr/>
          </p:nvSpPr>
          <p:spPr>
            <a:xfrm>
              <a:off x="2834975" y="2643375"/>
              <a:ext cx="180550" cy="166175"/>
            </a:xfrm>
            <a:custGeom>
              <a:avLst/>
              <a:gdLst/>
              <a:ahLst/>
              <a:cxnLst/>
              <a:rect l="l" t="t" r="r" b="b"/>
              <a:pathLst>
                <a:path w="7222" h="6647" extrusionOk="0">
                  <a:moveTo>
                    <a:pt x="3615" y="0"/>
                  </a:moveTo>
                  <a:cubicBezTo>
                    <a:pt x="3405" y="0"/>
                    <a:pt x="3192" y="20"/>
                    <a:pt x="2977" y="61"/>
                  </a:cubicBezTo>
                  <a:cubicBezTo>
                    <a:pt x="1172" y="410"/>
                    <a:pt x="1" y="2152"/>
                    <a:pt x="349" y="3957"/>
                  </a:cubicBezTo>
                  <a:cubicBezTo>
                    <a:pt x="656" y="5548"/>
                    <a:pt x="2045" y="6646"/>
                    <a:pt x="3606" y="6646"/>
                  </a:cubicBezTo>
                  <a:cubicBezTo>
                    <a:pt x="3817" y="6646"/>
                    <a:pt x="4030" y="6627"/>
                    <a:pt x="4244" y="6585"/>
                  </a:cubicBezTo>
                  <a:cubicBezTo>
                    <a:pt x="6018" y="6237"/>
                    <a:pt x="7221" y="4495"/>
                    <a:pt x="6873" y="2690"/>
                  </a:cubicBezTo>
                  <a:cubicBezTo>
                    <a:pt x="6566" y="1099"/>
                    <a:pt x="5176" y="0"/>
                    <a:pt x="36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5"/>
            <p:cNvSpPr/>
            <p:nvPr/>
          </p:nvSpPr>
          <p:spPr>
            <a:xfrm>
              <a:off x="2854775" y="2663900"/>
              <a:ext cx="159950" cy="145775"/>
            </a:xfrm>
            <a:custGeom>
              <a:avLst/>
              <a:gdLst/>
              <a:ahLst/>
              <a:cxnLst/>
              <a:rect l="l" t="t" r="r" b="b"/>
              <a:pathLst>
                <a:path w="6398" h="5831" extrusionOk="0">
                  <a:moveTo>
                    <a:pt x="5004" y="0"/>
                  </a:moveTo>
                  <a:lnTo>
                    <a:pt x="5004" y="0"/>
                  </a:lnTo>
                  <a:cubicBezTo>
                    <a:pt x="5194" y="349"/>
                    <a:pt x="5352" y="729"/>
                    <a:pt x="5447" y="1141"/>
                  </a:cubicBezTo>
                  <a:cubicBezTo>
                    <a:pt x="5796" y="2946"/>
                    <a:pt x="4592" y="4687"/>
                    <a:pt x="2819" y="5036"/>
                  </a:cubicBezTo>
                  <a:cubicBezTo>
                    <a:pt x="2617" y="5073"/>
                    <a:pt x="2415" y="5090"/>
                    <a:pt x="2215" y="5090"/>
                  </a:cubicBezTo>
                  <a:cubicBezTo>
                    <a:pt x="1381" y="5090"/>
                    <a:pt x="588" y="4781"/>
                    <a:pt x="0" y="4244"/>
                  </a:cubicBezTo>
                  <a:lnTo>
                    <a:pt x="0" y="4244"/>
                  </a:lnTo>
                  <a:cubicBezTo>
                    <a:pt x="588" y="5206"/>
                    <a:pt x="1650" y="5830"/>
                    <a:pt x="2804" y="5830"/>
                  </a:cubicBezTo>
                  <a:cubicBezTo>
                    <a:pt x="3018" y="5830"/>
                    <a:pt x="3235" y="5809"/>
                    <a:pt x="3452" y="5764"/>
                  </a:cubicBezTo>
                  <a:cubicBezTo>
                    <a:pt x="5226" y="5416"/>
                    <a:pt x="6397" y="3674"/>
                    <a:pt x="6081" y="1869"/>
                  </a:cubicBezTo>
                  <a:cubicBezTo>
                    <a:pt x="5922" y="1109"/>
                    <a:pt x="5542" y="475"/>
                    <a:pt x="500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5"/>
            <p:cNvSpPr/>
            <p:nvPr/>
          </p:nvSpPr>
          <p:spPr>
            <a:xfrm>
              <a:off x="2614075" y="2496550"/>
              <a:ext cx="240725" cy="221525"/>
            </a:xfrm>
            <a:custGeom>
              <a:avLst/>
              <a:gdLst/>
              <a:ahLst/>
              <a:cxnLst/>
              <a:rect l="l" t="t" r="r" b="b"/>
              <a:pathLst>
                <a:path w="9629" h="8861" extrusionOk="0">
                  <a:moveTo>
                    <a:pt x="4806" y="0"/>
                  </a:moveTo>
                  <a:cubicBezTo>
                    <a:pt x="4536" y="0"/>
                    <a:pt x="4264" y="25"/>
                    <a:pt x="3991" y="76"/>
                  </a:cubicBezTo>
                  <a:cubicBezTo>
                    <a:pt x="1584" y="551"/>
                    <a:pt x="1" y="2863"/>
                    <a:pt x="476" y="5269"/>
                  </a:cubicBezTo>
                  <a:cubicBezTo>
                    <a:pt x="896" y="7400"/>
                    <a:pt x="2756" y="8860"/>
                    <a:pt x="4847" y="8860"/>
                  </a:cubicBezTo>
                  <a:cubicBezTo>
                    <a:pt x="5118" y="8860"/>
                    <a:pt x="5393" y="8836"/>
                    <a:pt x="5670" y="8785"/>
                  </a:cubicBezTo>
                  <a:cubicBezTo>
                    <a:pt x="8045" y="8310"/>
                    <a:pt x="9628" y="5998"/>
                    <a:pt x="9153" y="3591"/>
                  </a:cubicBezTo>
                  <a:cubicBezTo>
                    <a:pt x="8761" y="1461"/>
                    <a:pt x="6880" y="0"/>
                    <a:pt x="480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5"/>
            <p:cNvSpPr/>
            <p:nvPr/>
          </p:nvSpPr>
          <p:spPr>
            <a:xfrm>
              <a:off x="2614075" y="2496550"/>
              <a:ext cx="240725" cy="221525"/>
            </a:xfrm>
            <a:custGeom>
              <a:avLst/>
              <a:gdLst/>
              <a:ahLst/>
              <a:cxnLst/>
              <a:rect l="l" t="t" r="r" b="b"/>
              <a:pathLst>
                <a:path w="9629" h="8861" extrusionOk="0">
                  <a:moveTo>
                    <a:pt x="4806" y="0"/>
                  </a:moveTo>
                  <a:cubicBezTo>
                    <a:pt x="4536" y="0"/>
                    <a:pt x="4264" y="25"/>
                    <a:pt x="3991" y="76"/>
                  </a:cubicBezTo>
                  <a:cubicBezTo>
                    <a:pt x="1584" y="551"/>
                    <a:pt x="1" y="2863"/>
                    <a:pt x="476" y="5269"/>
                  </a:cubicBezTo>
                  <a:cubicBezTo>
                    <a:pt x="896" y="7400"/>
                    <a:pt x="2756" y="8860"/>
                    <a:pt x="4847" y="8860"/>
                  </a:cubicBezTo>
                  <a:cubicBezTo>
                    <a:pt x="5118" y="8860"/>
                    <a:pt x="5393" y="8836"/>
                    <a:pt x="5670" y="8785"/>
                  </a:cubicBezTo>
                  <a:cubicBezTo>
                    <a:pt x="8045" y="8310"/>
                    <a:pt x="9628" y="5998"/>
                    <a:pt x="9153" y="3591"/>
                  </a:cubicBezTo>
                  <a:cubicBezTo>
                    <a:pt x="8761" y="1461"/>
                    <a:pt x="6880" y="0"/>
                    <a:pt x="480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2644175" y="2524600"/>
              <a:ext cx="180525" cy="166150"/>
            </a:xfrm>
            <a:custGeom>
              <a:avLst/>
              <a:gdLst/>
              <a:ahLst/>
              <a:cxnLst/>
              <a:rect l="l" t="t" r="r" b="b"/>
              <a:pathLst>
                <a:path w="7221" h="6646" extrusionOk="0">
                  <a:moveTo>
                    <a:pt x="3615" y="1"/>
                  </a:moveTo>
                  <a:cubicBezTo>
                    <a:pt x="3405" y="1"/>
                    <a:pt x="3191" y="21"/>
                    <a:pt x="2977" y="62"/>
                  </a:cubicBezTo>
                  <a:cubicBezTo>
                    <a:pt x="1172" y="410"/>
                    <a:pt x="0" y="2152"/>
                    <a:pt x="349" y="3926"/>
                  </a:cubicBezTo>
                  <a:cubicBezTo>
                    <a:pt x="656" y="5521"/>
                    <a:pt x="2052" y="6646"/>
                    <a:pt x="3618" y="6646"/>
                  </a:cubicBezTo>
                  <a:cubicBezTo>
                    <a:pt x="3825" y="6646"/>
                    <a:pt x="4034" y="6626"/>
                    <a:pt x="4244" y="6586"/>
                  </a:cubicBezTo>
                  <a:cubicBezTo>
                    <a:pt x="6049" y="6206"/>
                    <a:pt x="7221" y="4496"/>
                    <a:pt x="6872" y="2691"/>
                  </a:cubicBezTo>
                  <a:cubicBezTo>
                    <a:pt x="6565" y="1100"/>
                    <a:pt x="5176" y="1"/>
                    <a:pt x="361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5"/>
            <p:cNvSpPr/>
            <p:nvPr/>
          </p:nvSpPr>
          <p:spPr>
            <a:xfrm>
              <a:off x="2663975" y="2545150"/>
              <a:ext cx="160725" cy="145500"/>
            </a:xfrm>
            <a:custGeom>
              <a:avLst/>
              <a:gdLst/>
              <a:ahLst/>
              <a:cxnLst/>
              <a:rect l="l" t="t" r="r" b="b"/>
              <a:pathLst>
                <a:path w="6429" h="5820" extrusionOk="0">
                  <a:moveTo>
                    <a:pt x="5004" y="0"/>
                  </a:moveTo>
                  <a:lnTo>
                    <a:pt x="5004" y="0"/>
                  </a:lnTo>
                  <a:cubicBezTo>
                    <a:pt x="5225" y="317"/>
                    <a:pt x="5384" y="697"/>
                    <a:pt x="5447" y="1109"/>
                  </a:cubicBezTo>
                  <a:cubicBezTo>
                    <a:pt x="5795" y="2914"/>
                    <a:pt x="4624" y="4655"/>
                    <a:pt x="2819" y="5004"/>
                  </a:cubicBezTo>
                  <a:cubicBezTo>
                    <a:pt x="2615" y="5041"/>
                    <a:pt x="2413" y="5059"/>
                    <a:pt x="2214" y="5059"/>
                  </a:cubicBezTo>
                  <a:cubicBezTo>
                    <a:pt x="1389" y="5059"/>
                    <a:pt x="612" y="4754"/>
                    <a:pt x="0" y="4244"/>
                  </a:cubicBezTo>
                  <a:lnTo>
                    <a:pt x="0" y="4244"/>
                  </a:lnTo>
                  <a:cubicBezTo>
                    <a:pt x="594" y="5216"/>
                    <a:pt x="1671" y="5819"/>
                    <a:pt x="2839" y="5819"/>
                  </a:cubicBezTo>
                  <a:cubicBezTo>
                    <a:pt x="3042" y="5819"/>
                    <a:pt x="3246" y="5801"/>
                    <a:pt x="3452" y="5764"/>
                  </a:cubicBezTo>
                  <a:cubicBezTo>
                    <a:pt x="5257" y="5416"/>
                    <a:pt x="6429" y="3674"/>
                    <a:pt x="6080" y="1869"/>
                  </a:cubicBezTo>
                  <a:cubicBezTo>
                    <a:pt x="5954" y="1109"/>
                    <a:pt x="5542" y="475"/>
                    <a:pt x="500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5"/>
            <p:cNvSpPr/>
            <p:nvPr/>
          </p:nvSpPr>
          <p:spPr>
            <a:xfrm>
              <a:off x="2937100" y="2434575"/>
              <a:ext cx="240725" cy="221150"/>
            </a:xfrm>
            <a:custGeom>
              <a:avLst/>
              <a:gdLst/>
              <a:ahLst/>
              <a:cxnLst/>
              <a:rect l="l" t="t" r="r" b="b"/>
              <a:pathLst>
                <a:path w="9629" h="8846" extrusionOk="0">
                  <a:moveTo>
                    <a:pt x="4840" y="0"/>
                  </a:moveTo>
                  <a:cubicBezTo>
                    <a:pt x="4560" y="0"/>
                    <a:pt x="4276" y="28"/>
                    <a:pt x="3991" y="84"/>
                  </a:cubicBezTo>
                  <a:cubicBezTo>
                    <a:pt x="1584" y="528"/>
                    <a:pt x="1" y="2871"/>
                    <a:pt x="476" y="5247"/>
                  </a:cubicBezTo>
                  <a:cubicBezTo>
                    <a:pt x="894" y="7365"/>
                    <a:pt x="2736" y="8846"/>
                    <a:pt x="4813" y="8846"/>
                  </a:cubicBezTo>
                  <a:cubicBezTo>
                    <a:pt x="5095" y="8846"/>
                    <a:pt x="5382" y="8819"/>
                    <a:pt x="5670" y="8762"/>
                  </a:cubicBezTo>
                  <a:cubicBezTo>
                    <a:pt x="8045" y="8287"/>
                    <a:pt x="9628" y="5975"/>
                    <a:pt x="9153" y="3568"/>
                  </a:cubicBezTo>
                  <a:cubicBezTo>
                    <a:pt x="8763" y="1477"/>
                    <a:pt x="6901" y="0"/>
                    <a:pt x="4840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2937100" y="2434575"/>
              <a:ext cx="240725" cy="221150"/>
            </a:xfrm>
            <a:custGeom>
              <a:avLst/>
              <a:gdLst/>
              <a:ahLst/>
              <a:cxnLst/>
              <a:rect l="l" t="t" r="r" b="b"/>
              <a:pathLst>
                <a:path w="9629" h="8846" extrusionOk="0">
                  <a:moveTo>
                    <a:pt x="4840" y="0"/>
                  </a:moveTo>
                  <a:cubicBezTo>
                    <a:pt x="4560" y="0"/>
                    <a:pt x="4276" y="28"/>
                    <a:pt x="3991" y="84"/>
                  </a:cubicBezTo>
                  <a:cubicBezTo>
                    <a:pt x="1584" y="528"/>
                    <a:pt x="1" y="2871"/>
                    <a:pt x="476" y="5247"/>
                  </a:cubicBezTo>
                  <a:cubicBezTo>
                    <a:pt x="894" y="7365"/>
                    <a:pt x="2736" y="8846"/>
                    <a:pt x="4813" y="8846"/>
                  </a:cubicBezTo>
                  <a:cubicBezTo>
                    <a:pt x="5095" y="8846"/>
                    <a:pt x="5382" y="8819"/>
                    <a:pt x="5670" y="8762"/>
                  </a:cubicBezTo>
                  <a:cubicBezTo>
                    <a:pt x="8045" y="8287"/>
                    <a:pt x="9628" y="5975"/>
                    <a:pt x="9153" y="3568"/>
                  </a:cubicBezTo>
                  <a:cubicBezTo>
                    <a:pt x="8763" y="1477"/>
                    <a:pt x="6901" y="0"/>
                    <a:pt x="4840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5"/>
            <p:cNvSpPr/>
            <p:nvPr/>
          </p:nvSpPr>
          <p:spPr>
            <a:xfrm>
              <a:off x="2967200" y="2462050"/>
              <a:ext cx="180525" cy="166200"/>
            </a:xfrm>
            <a:custGeom>
              <a:avLst/>
              <a:gdLst/>
              <a:ahLst/>
              <a:cxnLst/>
              <a:rect l="l" t="t" r="r" b="b"/>
              <a:pathLst>
                <a:path w="7221" h="6648" extrusionOk="0">
                  <a:moveTo>
                    <a:pt x="3615" y="1"/>
                  </a:moveTo>
                  <a:cubicBezTo>
                    <a:pt x="3405" y="1"/>
                    <a:pt x="3191" y="21"/>
                    <a:pt x="2977" y="62"/>
                  </a:cubicBezTo>
                  <a:cubicBezTo>
                    <a:pt x="1172" y="411"/>
                    <a:pt x="0" y="2152"/>
                    <a:pt x="349" y="3958"/>
                  </a:cubicBezTo>
                  <a:cubicBezTo>
                    <a:pt x="656" y="5548"/>
                    <a:pt x="2045" y="6647"/>
                    <a:pt x="3606" y="6647"/>
                  </a:cubicBezTo>
                  <a:cubicBezTo>
                    <a:pt x="3816" y="6647"/>
                    <a:pt x="4030" y="6627"/>
                    <a:pt x="4244" y="6586"/>
                  </a:cubicBezTo>
                  <a:cubicBezTo>
                    <a:pt x="6049" y="6238"/>
                    <a:pt x="7221" y="4496"/>
                    <a:pt x="6872" y="2691"/>
                  </a:cubicBezTo>
                  <a:cubicBezTo>
                    <a:pt x="6565" y="1100"/>
                    <a:pt x="5176" y="1"/>
                    <a:pt x="361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5"/>
            <p:cNvSpPr/>
            <p:nvPr/>
          </p:nvSpPr>
          <p:spPr>
            <a:xfrm>
              <a:off x="2987000" y="2482600"/>
              <a:ext cx="160725" cy="145500"/>
            </a:xfrm>
            <a:custGeom>
              <a:avLst/>
              <a:gdLst/>
              <a:ahLst/>
              <a:cxnLst/>
              <a:rect l="l" t="t" r="r" b="b"/>
              <a:pathLst>
                <a:path w="6429" h="5820" extrusionOk="0">
                  <a:moveTo>
                    <a:pt x="5004" y="0"/>
                  </a:moveTo>
                  <a:cubicBezTo>
                    <a:pt x="5225" y="349"/>
                    <a:pt x="5384" y="697"/>
                    <a:pt x="5447" y="1140"/>
                  </a:cubicBezTo>
                  <a:cubicBezTo>
                    <a:pt x="5795" y="2914"/>
                    <a:pt x="4624" y="4656"/>
                    <a:pt x="2819" y="5004"/>
                  </a:cubicBezTo>
                  <a:cubicBezTo>
                    <a:pt x="2595" y="5051"/>
                    <a:pt x="2373" y="5074"/>
                    <a:pt x="2154" y="5074"/>
                  </a:cubicBezTo>
                  <a:cubicBezTo>
                    <a:pt x="1351" y="5074"/>
                    <a:pt x="597" y="4767"/>
                    <a:pt x="0" y="4244"/>
                  </a:cubicBezTo>
                  <a:lnTo>
                    <a:pt x="0" y="4244"/>
                  </a:lnTo>
                  <a:cubicBezTo>
                    <a:pt x="594" y="5216"/>
                    <a:pt x="1671" y="5819"/>
                    <a:pt x="2839" y="5819"/>
                  </a:cubicBezTo>
                  <a:cubicBezTo>
                    <a:pt x="3042" y="5819"/>
                    <a:pt x="3246" y="5801"/>
                    <a:pt x="3452" y="5764"/>
                  </a:cubicBezTo>
                  <a:cubicBezTo>
                    <a:pt x="5257" y="5416"/>
                    <a:pt x="6429" y="3674"/>
                    <a:pt x="6080" y="1869"/>
                  </a:cubicBezTo>
                  <a:cubicBezTo>
                    <a:pt x="5954" y="1109"/>
                    <a:pt x="5542" y="475"/>
                    <a:pt x="500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3025775" y="2511075"/>
              <a:ext cx="76825" cy="80000"/>
            </a:xfrm>
            <a:custGeom>
              <a:avLst/>
              <a:gdLst/>
              <a:ahLst/>
              <a:cxnLst/>
              <a:rect l="l" t="t" r="r" b="b"/>
              <a:pathLst>
                <a:path w="3073" h="3200" extrusionOk="0">
                  <a:moveTo>
                    <a:pt x="824" y="920"/>
                  </a:moveTo>
                  <a:lnTo>
                    <a:pt x="2028" y="1331"/>
                  </a:lnTo>
                  <a:lnTo>
                    <a:pt x="1046" y="2155"/>
                  </a:lnTo>
                  <a:lnTo>
                    <a:pt x="824" y="920"/>
                  </a:lnTo>
                  <a:close/>
                  <a:moveTo>
                    <a:pt x="343" y="0"/>
                  </a:moveTo>
                  <a:cubicBezTo>
                    <a:pt x="263" y="0"/>
                    <a:pt x="189" y="35"/>
                    <a:pt x="127" y="96"/>
                  </a:cubicBezTo>
                  <a:cubicBezTo>
                    <a:pt x="32" y="160"/>
                    <a:pt x="1" y="255"/>
                    <a:pt x="1" y="350"/>
                  </a:cubicBezTo>
                  <a:cubicBezTo>
                    <a:pt x="1" y="381"/>
                    <a:pt x="1" y="413"/>
                    <a:pt x="1" y="445"/>
                  </a:cubicBezTo>
                  <a:lnTo>
                    <a:pt x="476" y="2915"/>
                  </a:lnTo>
                  <a:cubicBezTo>
                    <a:pt x="507" y="3042"/>
                    <a:pt x="603" y="3137"/>
                    <a:pt x="698" y="3168"/>
                  </a:cubicBezTo>
                  <a:cubicBezTo>
                    <a:pt x="761" y="3200"/>
                    <a:pt x="793" y="3200"/>
                    <a:pt x="824" y="3200"/>
                  </a:cubicBezTo>
                  <a:cubicBezTo>
                    <a:pt x="919" y="3200"/>
                    <a:pt x="983" y="3168"/>
                    <a:pt x="1046" y="3105"/>
                  </a:cubicBezTo>
                  <a:lnTo>
                    <a:pt x="2946" y="1458"/>
                  </a:lnTo>
                  <a:cubicBezTo>
                    <a:pt x="3041" y="1395"/>
                    <a:pt x="3073" y="1300"/>
                    <a:pt x="3073" y="1205"/>
                  </a:cubicBezTo>
                  <a:cubicBezTo>
                    <a:pt x="3073" y="1173"/>
                    <a:pt x="3073" y="1141"/>
                    <a:pt x="3073" y="1110"/>
                  </a:cubicBezTo>
                  <a:cubicBezTo>
                    <a:pt x="3041" y="983"/>
                    <a:pt x="2978" y="888"/>
                    <a:pt x="2851" y="856"/>
                  </a:cubicBezTo>
                  <a:lnTo>
                    <a:pt x="476" y="33"/>
                  </a:lnTo>
                  <a:cubicBezTo>
                    <a:pt x="431" y="11"/>
                    <a:pt x="386" y="0"/>
                    <a:pt x="343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5"/>
            <p:cNvSpPr/>
            <p:nvPr/>
          </p:nvSpPr>
          <p:spPr>
            <a:xfrm>
              <a:off x="2851600" y="2381925"/>
              <a:ext cx="32500" cy="84850"/>
            </a:xfrm>
            <a:custGeom>
              <a:avLst/>
              <a:gdLst/>
              <a:ahLst/>
              <a:cxnLst/>
              <a:rect l="l" t="t" r="r" b="b"/>
              <a:pathLst>
                <a:path w="1300" h="3394" extrusionOk="0">
                  <a:moveTo>
                    <a:pt x="376" y="0"/>
                  </a:moveTo>
                  <a:cubicBezTo>
                    <a:pt x="357" y="0"/>
                    <a:pt x="337" y="2"/>
                    <a:pt x="317" y="5"/>
                  </a:cubicBezTo>
                  <a:cubicBezTo>
                    <a:pt x="127" y="69"/>
                    <a:pt x="1" y="227"/>
                    <a:pt x="32" y="449"/>
                  </a:cubicBezTo>
                  <a:lnTo>
                    <a:pt x="571" y="3109"/>
                  </a:lnTo>
                  <a:cubicBezTo>
                    <a:pt x="602" y="3267"/>
                    <a:pt x="729" y="3394"/>
                    <a:pt x="919" y="3394"/>
                  </a:cubicBezTo>
                  <a:cubicBezTo>
                    <a:pt x="919" y="3394"/>
                    <a:pt x="951" y="3394"/>
                    <a:pt x="982" y="3362"/>
                  </a:cubicBezTo>
                  <a:cubicBezTo>
                    <a:pt x="1172" y="3331"/>
                    <a:pt x="1299" y="3141"/>
                    <a:pt x="1267" y="2951"/>
                  </a:cubicBezTo>
                  <a:lnTo>
                    <a:pt x="729" y="290"/>
                  </a:lnTo>
                  <a:cubicBezTo>
                    <a:pt x="701" y="120"/>
                    <a:pt x="545" y="0"/>
                    <a:pt x="37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5"/>
            <p:cNvSpPr/>
            <p:nvPr/>
          </p:nvSpPr>
          <p:spPr>
            <a:xfrm>
              <a:off x="2824675" y="2408850"/>
              <a:ext cx="86325" cy="31025"/>
            </a:xfrm>
            <a:custGeom>
              <a:avLst/>
              <a:gdLst/>
              <a:ahLst/>
              <a:cxnLst/>
              <a:rect l="l" t="t" r="r" b="b"/>
              <a:pathLst>
                <a:path w="3453" h="1241" extrusionOk="0">
                  <a:moveTo>
                    <a:pt x="3068" y="0"/>
                  </a:moveTo>
                  <a:cubicBezTo>
                    <a:pt x="3049" y="0"/>
                    <a:pt x="3029" y="2"/>
                    <a:pt x="3009" y="5"/>
                  </a:cubicBezTo>
                  <a:lnTo>
                    <a:pt x="318" y="512"/>
                  </a:lnTo>
                  <a:cubicBezTo>
                    <a:pt x="128" y="575"/>
                    <a:pt x="1" y="733"/>
                    <a:pt x="64" y="955"/>
                  </a:cubicBezTo>
                  <a:cubicBezTo>
                    <a:pt x="96" y="1113"/>
                    <a:pt x="223" y="1240"/>
                    <a:pt x="413" y="1240"/>
                  </a:cubicBezTo>
                  <a:cubicBezTo>
                    <a:pt x="413" y="1240"/>
                    <a:pt x="444" y="1240"/>
                    <a:pt x="476" y="1208"/>
                  </a:cubicBezTo>
                  <a:lnTo>
                    <a:pt x="3136" y="702"/>
                  </a:lnTo>
                  <a:cubicBezTo>
                    <a:pt x="3326" y="670"/>
                    <a:pt x="3453" y="480"/>
                    <a:pt x="3421" y="290"/>
                  </a:cubicBezTo>
                  <a:cubicBezTo>
                    <a:pt x="3393" y="120"/>
                    <a:pt x="3237" y="0"/>
                    <a:pt x="3068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2694050" y="2566650"/>
              <a:ext cx="82375" cy="79850"/>
            </a:xfrm>
            <a:custGeom>
              <a:avLst/>
              <a:gdLst/>
              <a:ahLst/>
              <a:cxnLst/>
              <a:rect l="l" t="t" r="r" b="b"/>
              <a:pathLst>
                <a:path w="3295" h="3194" extrusionOk="0">
                  <a:moveTo>
                    <a:pt x="1647" y="724"/>
                  </a:moveTo>
                  <a:cubicBezTo>
                    <a:pt x="2059" y="724"/>
                    <a:pt x="2439" y="1009"/>
                    <a:pt x="2534" y="1420"/>
                  </a:cubicBezTo>
                  <a:cubicBezTo>
                    <a:pt x="2566" y="1674"/>
                    <a:pt x="2534" y="1895"/>
                    <a:pt x="2376" y="2117"/>
                  </a:cubicBezTo>
                  <a:cubicBezTo>
                    <a:pt x="2249" y="2307"/>
                    <a:pt x="2059" y="2434"/>
                    <a:pt x="1806" y="2465"/>
                  </a:cubicBezTo>
                  <a:cubicBezTo>
                    <a:pt x="1746" y="2482"/>
                    <a:pt x="1685" y="2490"/>
                    <a:pt x="1622" y="2490"/>
                  </a:cubicBezTo>
                  <a:cubicBezTo>
                    <a:pt x="1453" y="2490"/>
                    <a:pt x="1280" y="2431"/>
                    <a:pt x="1141" y="2339"/>
                  </a:cubicBezTo>
                  <a:cubicBezTo>
                    <a:pt x="951" y="2212"/>
                    <a:pt x="824" y="1990"/>
                    <a:pt x="761" y="1769"/>
                  </a:cubicBezTo>
                  <a:cubicBezTo>
                    <a:pt x="729" y="1547"/>
                    <a:pt x="761" y="1294"/>
                    <a:pt x="919" y="1104"/>
                  </a:cubicBezTo>
                  <a:cubicBezTo>
                    <a:pt x="1046" y="914"/>
                    <a:pt x="1236" y="787"/>
                    <a:pt x="1489" y="724"/>
                  </a:cubicBezTo>
                  <a:close/>
                  <a:moveTo>
                    <a:pt x="1650" y="0"/>
                  </a:moveTo>
                  <a:cubicBezTo>
                    <a:pt x="1555" y="0"/>
                    <a:pt x="1458" y="9"/>
                    <a:pt x="1362" y="27"/>
                  </a:cubicBezTo>
                  <a:cubicBezTo>
                    <a:pt x="919" y="122"/>
                    <a:pt x="570" y="344"/>
                    <a:pt x="317" y="692"/>
                  </a:cubicBezTo>
                  <a:cubicBezTo>
                    <a:pt x="95" y="1072"/>
                    <a:pt x="0" y="1484"/>
                    <a:pt x="64" y="1895"/>
                  </a:cubicBezTo>
                  <a:cubicBezTo>
                    <a:pt x="159" y="2339"/>
                    <a:pt x="412" y="2687"/>
                    <a:pt x="761" y="2940"/>
                  </a:cubicBezTo>
                  <a:cubicBezTo>
                    <a:pt x="1014" y="3099"/>
                    <a:pt x="1331" y="3194"/>
                    <a:pt x="1647" y="3194"/>
                  </a:cubicBezTo>
                  <a:cubicBezTo>
                    <a:pt x="1742" y="3194"/>
                    <a:pt x="1837" y="3194"/>
                    <a:pt x="1964" y="3162"/>
                  </a:cubicBezTo>
                  <a:cubicBezTo>
                    <a:pt x="2376" y="3099"/>
                    <a:pt x="2724" y="2845"/>
                    <a:pt x="2977" y="2497"/>
                  </a:cubicBezTo>
                  <a:cubicBezTo>
                    <a:pt x="3231" y="2149"/>
                    <a:pt x="3294" y="1705"/>
                    <a:pt x="3231" y="1294"/>
                  </a:cubicBezTo>
                  <a:cubicBezTo>
                    <a:pt x="3090" y="535"/>
                    <a:pt x="2401" y="0"/>
                    <a:pt x="1650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2879325" y="2688900"/>
              <a:ext cx="91050" cy="71625"/>
            </a:xfrm>
            <a:custGeom>
              <a:avLst/>
              <a:gdLst/>
              <a:ahLst/>
              <a:cxnLst/>
              <a:rect l="l" t="t" r="r" b="b"/>
              <a:pathLst>
                <a:path w="3642" h="2865" extrusionOk="0">
                  <a:moveTo>
                    <a:pt x="2660" y="774"/>
                  </a:moveTo>
                  <a:lnTo>
                    <a:pt x="2850" y="1724"/>
                  </a:lnTo>
                  <a:lnTo>
                    <a:pt x="982" y="2072"/>
                  </a:lnTo>
                  <a:lnTo>
                    <a:pt x="792" y="1122"/>
                  </a:lnTo>
                  <a:lnTo>
                    <a:pt x="2660" y="774"/>
                  </a:lnTo>
                  <a:close/>
                  <a:moveTo>
                    <a:pt x="2965" y="1"/>
                  </a:moveTo>
                  <a:cubicBezTo>
                    <a:pt x="2938" y="1"/>
                    <a:pt x="2910" y="5"/>
                    <a:pt x="2882" y="14"/>
                  </a:cubicBezTo>
                  <a:lnTo>
                    <a:pt x="317" y="489"/>
                  </a:lnTo>
                  <a:cubicBezTo>
                    <a:pt x="127" y="521"/>
                    <a:pt x="0" y="711"/>
                    <a:pt x="32" y="901"/>
                  </a:cubicBezTo>
                  <a:lnTo>
                    <a:pt x="348" y="2579"/>
                  </a:lnTo>
                  <a:cubicBezTo>
                    <a:pt x="348" y="2674"/>
                    <a:pt x="412" y="2737"/>
                    <a:pt x="507" y="2801"/>
                  </a:cubicBezTo>
                  <a:cubicBezTo>
                    <a:pt x="538" y="2832"/>
                    <a:pt x="633" y="2864"/>
                    <a:pt x="697" y="2864"/>
                  </a:cubicBezTo>
                  <a:cubicBezTo>
                    <a:pt x="697" y="2864"/>
                    <a:pt x="728" y="2864"/>
                    <a:pt x="760" y="2832"/>
                  </a:cubicBezTo>
                  <a:lnTo>
                    <a:pt x="3325" y="2357"/>
                  </a:lnTo>
                  <a:cubicBezTo>
                    <a:pt x="3515" y="2326"/>
                    <a:pt x="3642" y="2136"/>
                    <a:pt x="3610" y="1946"/>
                  </a:cubicBezTo>
                  <a:lnTo>
                    <a:pt x="3294" y="267"/>
                  </a:lnTo>
                  <a:cubicBezTo>
                    <a:pt x="3262" y="204"/>
                    <a:pt x="3230" y="109"/>
                    <a:pt x="3135" y="46"/>
                  </a:cubicBezTo>
                  <a:cubicBezTo>
                    <a:pt x="3090" y="23"/>
                    <a:pt x="3030" y="1"/>
                    <a:pt x="2965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1999700" y="2930975"/>
              <a:ext cx="345225" cy="317775"/>
            </a:xfrm>
            <a:custGeom>
              <a:avLst/>
              <a:gdLst/>
              <a:ahLst/>
              <a:cxnLst/>
              <a:rect l="l" t="t" r="r" b="b"/>
              <a:pathLst>
                <a:path w="13809" h="12711" extrusionOk="0">
                  <a:moveTo>
                    <a:pt x="6916" y="0"/>
                  </a:moveTo>
                  <a:cubicBezTo>
                    <a:pt x="6516" y="0"/>
                    <a:pt x="6109" y="38"/>
                    <a:pt x="5701" y="117"/>
                  </a:cubicBezTo>
                  <a:cubicBezTo>
                    <a:pt x="2249" y="782"/>
                    <a:pt x="1" y="4107"/>
                    <a:pt x="666" y="7559"/>
                  </a:cubicBezTo>
                  <a:cubicBezTo>
                    <a:pt x="1252" y="10603"/>
                    <a:pt x="3907" y="12711"/>
                    <a:pt x="6893" y="12711"/>
                  </a:cubicBezTo>
                  <a:cubicBezTo>
                    <a:pt x="7293" y="12711"/>
                    <a:pt x="7700" y="12673"/>
                    <a:pt x="8108" y="12594"/>
                  </a:cubicBezTo>
                  <a:cubicBezTo>
                    <a:pt x="11560" y="11929"/>
                    <a:pt x="13808" y="8604"/>
                    <a:pt x="13143" y="5152"/>
                  </a:cubicBezTo>
                  <a:cubicBezTo>
                    <a:pt x="12557" y="2108"/>
                    <a:pt x="9902" y="0"/>
                    <a:pt x="691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1999700" y="2930975"/>
              <a:ext cx="345225" cy="317775"/>
            </a:xfrm>
            <a:custGeom>
              <a:avLst/>
              <a:gdLst/>
              <a:ahLst/>
              <a:cxnLst/>
              <a:rect l="l" t="t" r="r" b="b"/>
              <a:pathLst>
                <a:path w="13809" h="12711" extrusionOk="0">
                  <a:moveTo>
                    <a:pt x="6916" y="0"/>
                  </a:moveTo>
                  <a:cubicBezTo>
                    <a:pt x="6516" y="0"/>
                    <a:pt x="6109" y="38"/>
                    <a:pt x="5701" y="117"/>
                  </a:cubicBezTo>
                  <a:cubicBezTo>
                    <a:pt x="2249" y="782"/>
                    <a:pt x="1" y="4107"/>
                    <a:pt x="666" y="7559"/>
                  </a:cubicBezTo>
                  <a:cubicBezTo>
                    <a:pt x="1252" y="10603"/>
                    <a:pt x="3907" y="12711"/>
                    <a:pt x="6893" y="12711"/>
                  </a:cubicBezTo>
                  <a:cubicBezTo>
                    <a:pt x="7293" y="12711"/>
                    <a:pt x="7700" y="12673"/>
                    <a:pt x="8108" y="12594"/>
                  </a:cubicBezTo>
                  <a:cubicBezTo>
                    <a:pt x="11560" y="11929"/>
                    <a:pt x="13808" y="8604"/>
                    <a:pt x="13143" y="5152"/>
                  </a:cubicBezTo>
                  <a:cubicBezTo>
                    <a:pt x="12557" y="2108"/>
                    <a:pt x="9902" y="0"/>
                    <a:pt x="691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2036925" y="2965500"/>
              <a:ext cx="270775" cy="249250"/>
            </a:xfrm>
            <a:custGeom>
              <a:avLst/>
              <a:gdLst/>
              <a:ahLst/>
              <a:cxnLst/>
              <a:rect l="l" t="t" r="r" b="b"/>
              <a:pathLst>
                <a:path w="10831" h="9970" extrusionOk="0">
                  <a:moveTo>
                    <a:pt x="5444" y="1"/>
                  </a:moveTo>
                  <a:cubicBezTo>
                    <a:pt x="5122" y="1"/>
                    <a:pt x="4795" y="32"/>
                    <a:pt x="4465" y="97"/>
                  </a:cubicBezTo>
                  <a:cubicBezTo>
                    <a:pt x="1774" y="604"/>
                    <a:pt x="0" y="3233"/>
                    <a:pt x="539" y="5924"/>
                  </a:cubicBezTo>
                  <a:cubicBezTo>
                    <a:pt x="987" y="8307"/>
                    <a:pt x="3097" y="9969"/>
                    <a:pt x="5442" y="9969"/>
                  </a:cubicBezTo>
                  <a:cubicBezTo>
                    <a:pt x="5747" y="9969"/>
                    <a:pt x="6056" y="9941"/>
                    <a:pt x="6366" y="9883"/>
                  </a:cubicBezTo>
                  <a:cubicBezTo>
                    <a:pt x="9057" y="9345"/>
                    <a:pt x="10831" y="6748"/>
                    <a:pt x="10324" y="4024"/>
                  </a:cubicBezTo>
                  <a:cubicBezTo>
                    <a:pt x="9851" y="1658"/>
                    <a:pt x="7787" y="1"/>
                    <a:pt x="544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5"/>
            <p:cNvSpPr/>
            <p:nvPr/>
          </p:nvSpPr>
          <p:spPr>
            <a:xfrm>
              <a:off x="2068575" y="2994050"/>
              <a:ext cx="239125" cy="220675"/>
            </a:xfrm>
            <a:custGeom>
              <a:avLst/>
              <a:gdLst/>
              <a:ahLst/>
              <a:cxnLst/>
              <a:rect l="l" t="t" r="r" b="b"/>
              <a:pathLst>
                <a:path w="9565" h="8827" extrusionOk="0">
                  <a:moveTo>
                    <a:pt x="7348" y="0"/>
                  </a:moveTo>
                  <a:lnTo>
                    <a:pt x="7348" y="0"/>
                  </a:lnTo>
                  <a:cubicBezTo>
                    <a:pt x="7696" y="539"/>
                    <a:pt x="7950" y="1140"/>
                    <a:pt x="8077" y="1806"/>
                  </a:cubicBezTo>
                  <a:cubicBezTo>
                    <a:pt x="8615" y="4497"/>
                    <a:pt x="6841" y="7126"/>
                    <a:pt x="4118" y="7664"/>
                  </a:cubicBezTo>
                  <a:cubicBezTo>
                    <a:pt x="3810" y="7722"/>
                    <a:pt x="3503" y="7750"/>
                    <a:pt x="3200" y="7750"/>
                  </a:cubicBezTo>
                  <a:cubicBezTo>
                    <a:pt x="2010" y="7750"/>
                    <a:pt x="885" y="7320"/>
                    <a:pt x="1" y="6588"/>
                  </a:cubicBezTo>
                  <a:lnTo>
                    <a:pt x="1" y="6588"/>
                  </a:lnTo>
                  <a:cubicBezTo>
                    <a:pt x="914" y="7958"/>
                    <a:pt x="2489" y="8826"/>
                    <a:pt x="4183" y="8826"/>
                  </a:cubicBezTo>
                  <a:cubicBezTo>
                    <a:pt x="4486" y="8826"/>
                    <a:pt x="4792" y="8799"/>
                    <a:pt x="5100" y="8741"/>
                  </a:cubicBezTo>
                  <a:cubicBezTo>
                    <a:pt x="7791" y="8203"/>
                    <a:pt x="9565" y="5606"/>
                    <a:pt x="9058" y="2882"/>
                  </a:cubicBezTo>
                  <a:cubicBezTo>
                    <a:pt x="8837" y="1711"/>
                    <a:pt x="8203" y="697"/>
                    <a:pt x="734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713150" y="2614075"/>
              <a:ext cx="914475" cy="1128975"/>
            </a:xfrm>
            <a:custGeom>
              <a:avLst/>
              <a:gdLst/>
              <a:ahLst/>
              <a:cxnLst/>
              <a:rect l="l" t="t" r="r" b="b"/>
              <a:pathLst>
                <a:path w="36579" h="45159" extrusionOk="0">
                  <a:moveTo>
                    <a:pt x="28947" y="0"/>
                  </a:moveTo>
                  <a:cubicBezTo>
                    <a:pt x="28319" y="0"/>
                    <a:pt x="27699" y="294"/>
                    <a:pt x="27173" y="980"/>
                  </a:cubicBezTo>
                  <a:cubicBezTo>
                    <a:pt x="25716" y="2880"/>
                    <a:pt x="26064" y="6744"/>
                    <a:pt x="21852" y="11716"/>
                  </a:cubicBezTo>
                  <a:cubicBezTo>
                    <a:pt x="18812" y="15294"/>
                    <a:pt x="20934" y="22357"/>
                    <a:pt x="16310" y="30084"/>
                  </a:cubicBezTo>
                  <a:cubicBezTo>
                    <a:pt x="11718" y="37811"/>
                    <a:pt x="0" y="45158"/>
                    <a:pt x="0" y="45158"/>
                  </a:cubicBezTo>
                  <a:lnTo>
                    <a:pt x="22929" y="45095"/>
                  </a:lnTo>
                  <a:cubicBezTo>
                    <a:pt x="36578" y="36354"/>
                    <a:pt x="29738" y="19855"/>
                    <a:pt x="29738" y="19855"/>
                  </a:cubicBezTo>
                  <a:cubicBezTo>
                    <a:pt x="35565" y="14661"/>
                    <a:pt x="32715" y="3862"/>
                    <a:pt x="31860" y="2215"/>
                  </a:cubicBezTo>
                  <a:cubicBezTo>
                    <a:pt x="31192" y="920"/>
                    <a:pt x="30059" y="0"/>
                    <a:pt x="2894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713150" y="3531625"/>
              <a:ext cx="908925" cy="682500"/>
            </a:xfrm>
            <a:custGeom>
              <a:avLst/>
              <a:gdLst/>
              <a:ahLst/>
              <a:cxnLst/>
              <a:rect l="l" t="t" r="r" b="b"/>
              <a:pathLst>
                <a:path w="36357" h="27300" extrusionOk="0">
                  <a:moveTo>
                    <a:pt x="10800" y="1"/>
                  </a:moveTo>
                  <a:cubicBezTo>
                    <a:pt x="7253" y="3421"/>
                    <a:pt x="3294" y="6239"/>
                    <a:pt x="1299" y="7601"/>
                  </a:cubicBezTo>
                  <a:lnTo>
                    <a:pt x="0" y="8456"/>
                  </a:lnTo>
                  <a:cubicBezTo>
                    <a:pt x="3864" y="21915"/>
                    <a:pt x="14188" y="27299"/>
                    <a:pt x="14188" y="27299"/>
                  </a:cubicBezTo>
                  <a:cubicBezTo>
                    <a:pt x="14505" y="27141"/>
                    <a:pt x="14790" y="26982"/>
                    <a:pt x="15107" y="26792"/>
                  </a:cubicBezTo>
                  <a:cubicBezTo>
                    <a:pt x="15202" y="26761"/>
                    <a:pt x="15297" y="26697"/>
                    <a:pt x="15392" y="26666"/>
                  </a:cubicBezTo>
                  <a:cubicBezTo>
                    <a:pt x="15613" y="26539"/>
                    <a:pt x="15867" y="26412"/>
                    <a:pt x="16088" y="26286"/>
                  </a:cubicBezTo>
                  <a:cubicBezTo>
                    <a:pt x="16183" y="26254"/>
                    <a:pt x="16278" y="26191"/>
                    <a:pt x="16373" y="26159"/>
                  </a:cubicBezTo>
                  <a:cubicBezTo>
                    <a:pt x="17007" y="25811"/>
                    <a:pt x="17672" y="25494"/>
                    <a:pt x="18337" y="25177"/>
                  </a:cubicBezTo>
                  <a:cubicBezTo>
                    <a:pt x="18400" y="25146"/>
                    <a:pt x="18464" y="25114"/>
                    <a:pt x="18527" y="25082"/>
                  </a:cubicBezTo>
                  <a:cubicBezTo>
                    <a:pt x="18812" y="24956"/>
                    <a:pt x="19097" y="24829"/>
                    <a:pt x="19382" y="24671"/>
                  </a:cubicBezTo>
                  <a:cubicBezTo>
                    <a:pt x="19445" y="24639"/>
                    <a:pt x="19509" y="24639"/>
                    <a:pt x="19540" y="24607"/>
                  </a:cubicBezTo>
                  <a:cubicBezTo>
                    <a:pt x="20237" y="24291"/>
                    <a:pt x="20965" y="23942"/>
                    <a:pt x="21662" y="23626"/>
                  </a:cubicBezTo>
                  <a:cubicBezTo>
                    <a:pt x="21694" y="23626"/>
                    <a:pt x="21725" y="23626"/>
                    <a:pt x="21757" y="23594"/>
                  </a:cubicBezTo>
                  <a:cubicBezTo>
                    <a:pt x="22074" y="23467"/>
                    <a:pt x="22390" y="23309"/>
                    <a:pt x="22707" y="23182"/>
                  </a:cubicBezTo>
                  <a:cubicBezTo>
                    <a:pt x="27521" y="21060"/>
                    <a:pt x="32366" y="19224"/>
                    <a:pt x="36357" y="17830"/>
                  </a:cubicBezTo>
                  <a:cubicBezTo>
                    <a:pt x="36008" y="17323"/>
                    <a:pt x="35755" y="16722"/>
                    <a:pt x="35596" y="15930"/>
                  </a:cubicBezTo>
                  <a:lnTo>
                    <a:pt x="35723" y="15930"/>
                  </a:lnTo>
                  <a:cubicBezTo>
                    <a:pt x="33665" y="15392"/>
                    <a:pt x="31733" y="14125"/>
                    <a:pt x="30308" y="11876"/>
                  </a:cubicBezTo>
                  <a:lnTo>
                    <a:pt x="30308" y="11876"/>
                  </a:lnTo>
                  <a:cubicBezTo>
                    <a:pt x="31163" y="15233"/>
                    <a:pt x="28439" y="17260"/>
                    <a:pt x="24101" y="19350"/>
                  </a:cubicBezTo>
                  <a:cubicBezTo>
                    <a:pt x="24101" y="19350"/>
                    <a:pt x="22287" y="20180"/>
                    <a:pt x="19933" y="20180"/>
                  </a:cubicBezTo>
                  <a:cubicBezTo>
                    <a:pt x="17045" y="20180"/>
                    <a:pt x="13343" y="18931"/>
                    <a:pt x="11180" y="13365"/>
                  </a:cubicBezTo>
                  <a:cubicBezTo>
                    <a:pt x="9596" y="9280"/>
                    <a:pt x="9945" y="4181"/>
                    <a:pt x="108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1288725" y="2630650"/>
              <a:ext cx="133825" cy="240800"/>
            </a:xfrm>
            <a:custGeom>
              <a:avLst/>
              <a:gdLst/>
              <a:ahLst/>
              <a:cxnLst/>
              <a:rect l="l" t="t" r="r" b="b"/>
              <a:pathLst>
                <a:path w="5353" h="9632" extrusionOk="0">
                  <a:moveTo>
                    <a:pt x="4466" y="0"/>
                  </a:moveTo>
                  <a:cubicBezTo>
                    <a:pt x="4340" y="95"/>
                    <a:pt x="4245" y="190"/>
                    <a:pt x="4150" y="317"/>
                  </a:cubicBezTo>
                  <a:cubicBezTo>
                    <a:pt x="2851" y="1996"/>
                    <a:pt x="2978" y="5289"/>
                    <a:pt x="1" y="9533"/>
                  </a:cubicBezTo>
                  <a:cubicBezTo>
                    <a:pt x="180" y="9575"/>
                    <a:pt x="476" y="9631"/>
                    <a:pt x="841" y="9631"/>
                  </a:cubicBezTo>
                  <a:cubicBezTo>
                    <a:pt x="1570" y="9631"/>
                    <a:pt x="2577" y="9406"/>
                    <a:pt x="3484" y="8393"/>
                  </a:cubicBezTo>
                  <a:cubicBezTo>
                    <a:pt x="4783" y="6968"/>
                    <a:pt x="5353" y="3516"/>
                    <a:pt x="5195" y="1774"/>
                  </a:cubicBezTo>
                  <a:cubicBezTo>
                    <a:pt x="5131" y="887"/>
                    <a:pt x="4783" y="317"/>
                    <a:pt x="4466" y="0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1829475" y="3305975"/>
              <a:ext cx="163025" cy="138025"/>
            </a:xfrm>
            <a:custGeom>
              <a:avLst/>
              <a:gdLst/>
              <a:ahLst/>
              <a:cxnLst/>
              <a:rect l="l" t="t" r="r" b="b"/>
              <a:pathLst>
                <a:path w="6521" h="5521" extrusionOk="0">
                  <a:moveTo>
                    <a:pt x="4547" y="1"/>
                  </a:moveTo>
                  <a:cubicBezTo>
                    <a:pt x="4541" y="1"/>
                    <a:pt x="4535" y="1"/>
                    <a:pt x="4530" y="1"/>
                  </a:cubicBezTo>
                  <a:cubicBezTo>
                    <a:pt x="2819" y="33"/>
                    <a:pt x="1141" y="1426"/>
                    <a:pt x="1141" y="1426"/>
                  </a:cubicBezTo>
                  <a:cubicBezTo>
                    <a:pt x="1" y="2218"/>
                    <a:pt x="1046" y="5290"/>
                    <a:pt x="1774" y="5480"/>
                  </a:cubicBezTo>
                  <a:cubicBezTo>
                    <a:pt x="1880" y="5508"/>
                    <a:pt x="2007" y="5521"/>
                    <a:pt x="2151" y="5521"/>
                  </a:cubicBezTo>
                  <a:cubicBezTo>
                    <a:pt x="3294" y="5521"/>
                    <a:pt x="5451" y="4698"/>
                    <a:pt x="5733" y="4276"/>
                  </a:cubicBezTo>
                  <a:cubicBezTo>
                    <a:pt x="6521" y="3268"/>
                    <a:pt x="5772" y="1"/>
                    <a:pt x="4547" y="1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1783575" y="3510250"/>
              <a:ext cx="159850" cy="128775"/>
            </a:xfrm>
            <a:custGeom>
              <a:avLst/>
              <a:gdLst/>
              <a:ahLst/>
              <a:cxnLst/>
              <a:rect l="l" t="t" r="r" b="b"/>
              <a:pathLst>
                <a:path w="6394" h="5151" extrusionOk="0">
                  <a:moveTo>
                    <a:pt x="4356" y="0"/>
                  </a:moveTo>
                  <a:cubicBezTo>
                    <a:pt x="4350" y="0"/>
                    <a:pt x="4344" y="0"/>
                    <a:pt x="4339" y="1"/>
                  </a:cubicBezTo>
                  <a:cubicBezTo>
                    <a:pt x="2629" y="64"/>
                    <a:pt x="1140" y="1141"/>
                    <a:pt x="1140" y="1141"/>
                  </a:cubicBezTo>
                  <a:cubicBezTo>
                    <a:pt x="0" y="1932"/>
                    <a:pt x="1108" y="4941"/>
                    <a:pt x="1900" y="5099"/>
                  </a:cubicBezTo>
                  <a:cubicBezTo>
                    <a:pt x="2047" y="5135"/>
                    <a:pt x="2234" y="5151"/>
                    <a:pt x="2446" y="5151"/>
                  </a:cubicBezTo>
                  <a:cubicBezTo>
                    <a:pt x="3556" y="5151"/>
                    <a:pt x="5345" y="4711"/>
                    <a:pt x="5637" y="4339"/>
                  </a:cubicBezTo>
                  <a:cubicBezTo>
                    <a:pt x="6394" y="3330"/>
                    <a:pt x="5581" y="0"/>
                    <a:pt x="4356" y="0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1720225" y="3700250"/>
              <a:ext cx="159875" cy="129275"/>
            </a:xfrm>
            <a:custGeom>
              <a:avLst/>
              <a:gdLst/>
              <a:ahLst/>
              <a:cxnLst/>
              <a:rect l="l" t="t" r="r" b="b"/>
              <a:pathLst>
                <a:path w="6395" h="5171" extrusionOk="0">
                  <a:moveTo>
                    <a:pt x="4357" y="1"/>
                  </a:moveTo>
                  <a:cubicBezTo>
                    <a:pt x="4351" y="1"/>
                    <a:pt x="4345" y="1"/>
                    <a:pt x="4339" y="1"/>
                  </a:cubicBezTo>
                  <a:cubicBezTo>
                    <a:pt x="2629" y="64"/>
                    <a:pt x="1141" y="1141"/>
                    <a:pt x="1141" y="1141"/>
                  </a:cubicBezTo>
                  <a:cubicBezTo>
                    <a:pt x="0" y="1933"/>
                    <a:pt x="1109" y="4941"/>
                    <a:pt x="1901" y="5131"/>
                  </a:cubicBezTo>
                  <a:cubicBezTo>
                    <a:pt x="2031" y="5158"/>
                    <a:pt x="2192" y="5171"/>
                    <a:pt x="2374" y="5171"/>
                  </a:cubicBezTo>
                  <a:cubicBezTo>
                    <a:pt x="3477" y="5171"/>
                    <a:pt x="5339" y="4720"/>
                    <a:pt x="5638" y="4340"/>
                  </a:cubicBezTo>
                  <a:cubicBezTo>
                    <a:pt x="6394" y="3331"/>
                    <a:pt x="5582" y="1"/>
                    <a:pt x="4357" y="1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1619675" y="3945525"/>
              <a:ext cx="132250" cy="67525"/>
            </a:xfrm>
            <a:custGeom>
              <a:avLst/>
              <a:gdLst/>
              <a:ahLst/>
              <a:cxnLst/>
              <a:rect l="l" t="t" r="r" b="b"/>
              <a:pathLst>
                <a:path w="5290" h="2701" extrusionOk="0">
                  <a:moveTo>
                    <a:pt x="1776" y="1"/>
                  </a:moveTo>
                  <a:cubicBezTo>
                    <a:pt x="1518" y="1"/>
                    <a:pt x="1288" y="13"/>
                    <a:pt x="1109" y="39"/>
                  </a:cubicBezTo>
                  <a:cubicBezTo>
                    <a:pt x="571" y="102"/>
                    <a:pt x="191" y="672"/>
                    <a:pt x="1" y="1116"/>
                  </a:cubicBezTo>
                  <a:cubicBezTo>
                    <a:pt x="773" y="2274"/>
                    <a:pt x="2089" y="2700"/>
                    <a:pt x="3710" y="2700"/>
                  </a:cubicBezTo>
                  <a:cubicBezTo>
                    <a:pt x="4084" y="2700"/>
                    <a:pt x="4474" y="2677"/>
                    <a:pt x="4878" y="2636"/>
                  </a:cubicBezTo>
                  <a:cubicBezTo>
                    <a:pt x="5131" y="1908"/>
                    <a:pt x="5289" y="894"/>
                    <a:pt x="4846" y="577"/>
                  </a:cubicBezTo>
                  <a:cubicBezTo>
                    <a:pt x="4265" y="198"/>
                    <a:pt x="2796" y="1"/>
                    <a:pt x="1776" y="1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1208775" y="3110425"/>
              <a:ext cx="405375" cy="650825"/>
            </a:xfrm>
            <a:custGeom>
              <a:avLst/>
              <a:gdLst/>
              <a:ahLst/>
              <a:cxnLst/>
              <a:rect l="l" t="t" r="r" b="b"/>
              <a:pathLst>
                <a:path w="16215" h="26033" extrusionOk="0">
                  <a:moveTo>
                    <a:pt x="9913" y="1"/>
                  </a:moveTo>
                  <a:cubicBezTo>
                    <a:pt x="9913" y="1"/>
                    <a:pt x="11939" y="7855"/>
                    <a:pt x="9913" y="14093"/>
                  </a:cubicBezTo>
                  <a:cubicBezTo>
                    <a:pt x="7854" y="20332"/>
                    <a:pt x="4972" y="23436"/>
                    <a:pt x="0" y="26033"/>
                  </a:cubicBezTo>
                  <a:cubicBezTo>
                    <a:pt x="0" y="26033"/>
                    <a:pt x="3199" y="25906"/>
                    <a:pt x="5067" y="24576"/>
                  </a:cubicBezTo>
                  <a:cubicBezTo>
                    <a:pt x="16215" y="15582"/>
                    <a:pt x="9913" y="2"/>
                    <a:pt x="9913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1204025" y="2629850"/>
              <a:ext cx="423600" cy="1138525"/>
            </a:xfrm>
            <a:custGeom>
              <a:avLst/>
              <a:gdLst/>
              <a:ahLst/>
              <a:cxnLst/>
              <a:rect l="l" t="t" r="r" b="b"/>
              <a:pathLst>
                <a:path w="16944" h="45541" extrusionOk="0">
                  <a:moveTo>
                    <a:pt x="10958" y="1"/>
                  </a:moveTo>
                  <a:lnTo>
                    <a:pt x="10958" y="1"/>
                  </a:lnTo>
                  <a:cubicBezTo>
                    <a:pt x="11559" y="1267"/>
                    <a:pt x="12826" y="4498"/>
                    <a:pt x="12700" y="9343"/>
                  </a:cubicBezTo>
                  <a:cubicBezTo>
                    <a:pt x="12510" y="15582"/>
                    <a:pt x="7981" y="19129"/>
                    <a:pt x="7981" y="19129"/>
                  </a:cubicBezTo>
                  <a:cubicBezTo>
                    <a:pt x="7981" y="19129"/>
                    <a:pt x="10514" y="22391"/>
                    <a:pt x="10071" y="29611"/>
                  </a:cubicBezTo>
                  <a:cubicBezTo>
                    <a:pt x="9469" y="38890"/>
                    <a:pt x="4561" y="42152"/>
                    <a:pt x="0" y="45541"/>
                  </a:cubicBezTo>
                  <a:lnTo>
                    <a:pt x="3294" y="44464"/>
                  </a:lnTo>
                  <a:cubicBezTo>
                    <a:pt x="16943" y="35723"/>
                    <a:pt x="10103" y="19224"/>
                    <a:pt x="10103" y="19224"/>
                  </a:cubicBezTo>
                  <a:cubicBezTo>
                    <a:pt x="15930" y="14030"/>
                    <a:pt x="13080" y="3231"/>
                    <a:pt x="12225" y="1584"/>
                  </a:cubicBezTo>
                  <a:cubicBezTo>
                    <a:pt x="11908" y="951"/>
                    <a:pt x="11464" y="381"/>
                    <a:pt x="10958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1683025" y="3309150"/>
              <a:ext cx="247025" cy="552650"/>
            </a:xfrm>
            <a:custGeom>
              <a:avLst/>
              <a:gdLst/>
              <a:ahLst/>
              <a:cxnLst/>
              <a:rect l="l" t="t" r="r" b="b"/>
              <a:pathLst>
                <a:path w="9881" h="22106" extrusionOk="0">
                  <a:moveTo>
                    <a:pt x="6556" y="1"/>
                  </a:moveTo>
                  <a:cubicBezTo>
                    <a:pt x="4877" y="1552"/>
                    <a:pt x="4719" y="3263"/>
                    <a:pt x="5542" y="4909"/>
                  </a:cubicBezTo>
                  <a:cubicBezTo>
                    <a:pt x="6176" y="6208"/>
                    <a:pt x="7632" y="6429"/>
                    <a:pt x="7632" y="6429"/>
                  </a:cubicBezTo>
                  <a:cubicBezTo>
                    <a:pt x="5986" y="7158"/>
                    <a:pt x="4624" y="7759"/>
                    <a:pt x="4117" y="8678"/>
                  </a:cubicBezTo>
                  <a:cubicBezTo>
                    <a:pt x="2439" y="11750"/>
                    <a:pt x="5035" y="14093"/>
                    <a:pt x="5035" y="14093"/>
                  </a:cubicBezTo>
                  <a:cubicBezTo>
                    <a:pt x="5035" y="14093"/>
                    <a:pt x="0" y="15360"/>
                    <a:pt x="950" y="19255"/>
                  </a:cubicBezTo>
                  <a:cubicBezTo>
                    <a:pt x="1552" y="21725"/>
                    <a:pt x="3990" y="22105"/>
                    <a:pt x="3990" y="22105"/>
                  </a:cubicBezTo>
                  <a:cubicBezTo>
                    <a:pt x="3990" y="22105"/>
                    <a:pt x="1869" y="21029"/>
                    <a:pt x="1520" y="18875"/>
                  </a:cubicBezTo>
                  <a:cubicBezTo>
                    <a:pt x="1203" y="16912"/>
                    <a:pt x="2407" y="15993"/>
                    <a:pt x="3927" y="15202"/>
                  </a:cubicBezTo>
                  <a:cubicBezTo>
                    <a:pt x="5415" y="14410"/>
                    <a:pt x="8772" y="13745"/>
                    <a:pt x="8772" y="13745"/>
                  </a:cubicBezTo>
                  <a:lnTo>
                    <a:pt x="8772" y="13745"/>
                  </a:lnTo>
                  <a:cubicBezTo>
                    <a:pt x="8772" y="13745"/>
                    <a:pt x="7126" y="13907"/>
                    <a:pt x="6225" y="13907"/>
                  </a:cubicBezTo>
                  <a:cubicBezTo>
                    <a:pt x="6150" y="13907"/>
                    <a:pt x="6081" y="13906"/>
                    <a:pt x="6017" y="13903"/>
                  </a:cubicBezTo>
                  <a:cubicBezTo>
                    <a:pt x="5320" y="13872"/>
                    <a:pt x="4497" y="12985"/>
                    <a:pt x="4180" y="11338"/>
                  </a:cubicBezTo>
                  <a:cubicBezTo>
                    <a:pt x="3864" y="9691"/>
                    <a:pt x="4497" y="8678"/>
                    <a:pt x="6492" y="7601"/>
                  </a:cubicBezTo>
                  <a:cubicBezTo>
                    <a:pt x="8519" y="6493"/>
                    <a:pt x="9881" y="6049"/>
                    <a:pt x="9881" y="6049"/>
                  </a:cubicBezTo>
                  <a:lnTo>
                    <a:pt x="9881" y="6049"/>
                  </a:lnTo>
                  <a:cubicBezTo>
                    <a:pt x="9450" y="6156"/>
                    <a:pt x="9053" y="6209"/>
                    <a:pt x="8690" y="6209"/>
                  </a:cubicBezTo>
                  <a:cubicBezTo>
                    <a:pt x="7211" y="6209"/>
                    <a:pt x="6279" y="5327"/>
                    <a:pt x="5795" y="3548"/>
                  </a:cubicBezTo>
                  <a:cubicBezTo>
                    <a:pt x="5447" y="2312"/>
                    <a:pt x="5986" y="951"/>
                    <a:pt x="655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6368450" y="1530150"/>
              <a:ext cx="490100" cy="688825"/>
            </a:xfrm>
            <a:custGeom>
              <a:avLst/>
              <a:gdLst/>
              <a:ahLst/>
              <a:cxnLst/>
              <a:rect l="l" t="t" r="r" b="b"/>
              <a:pathLst>
                <a:path w="19604" h="27553" extrusionOk="0">
                  <a:moveTo>
                    <a:pt x="8393" y="1"/>
                  </a:moveTo>
                  <a:cubicBezTo>
                    <a:pt x="6683" y="6113"/>
                    <a:pt x="4371" y="22137"/>
                    <a:pt x="1" y="27553"/>
                  </a:cubicBezTo>
                  <a:cubicBezTo>
                    <a:pt x="8551" y="27299"/>
                    <a:pt x="14948" y="27014"/>
                    <a:pt x="16564" y="26729"/>
                  </a:cubicBezTo>
                  <a:cubicBezTo>
                    <a:pt x="19604" y="26222"/>
                    <a:pt x="15772" y="2471"/>
                    <a:pt x="13238" y="697"/>
                  </a:cubicBezTo>
                  <a:cubicBezTo>
                    <a:pt x="12890" y="444"/>
                    <a:pt x="11148" y="222"/>
                    <a:pt x="839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Introduction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19" name="Google Shape;419;p15"/>
          <p:cNvSpPr txBox="1"/>
          <p:nvPr/>
        </p:nvSpPr>
        <p:spPr>
          <a:xfrm>
            <a:off x="5359141" y="1188304"/>
            <a:ext cx="28275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700" dirty="0">
                <a:latin typeface="Fira Sans Medium"/>
                <a:ea typeface="Fira Sans Medium"/>
                <a:cs typeface="Fira Sans Medium"/>
                <a:sym typeface="Fira Sans Medium"/>
              </a:rPr>
              <a:t>No Man’s sky</a:t>
            </a:r>
            <a:endParaRPr sz="17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20" name="Google Shape;420;p15"/>
          <p:cNvSpPr txBox="1"/>
          <p:nvPr/>
        </p:nvSpPr>
        <p:spPr>
          <a:xfrm>
            <a:off x="5383664" y="1547470"/>
            <a:ext cx="28275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Jupiter is the biggest planet in the Solar System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21" name="Google Shape;421;p15"/>
          <p:cNvSpPr txBox="1"/>
          <p:nvPr/>
        </p:nvSpPr>
        <p:spPr>
          <a:xfrm>
            <a:off x="5390166" y="2471772"/>
            <a:ext cx="28275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700" dirty="0">
                <a:latin typeface="Fira Sans Medium"/>
                <a:ea typeface="Fira Sans Medium"/>
                <a:cs typeface="Fira Sans Medium"/>
                <a:sym typeface="Fira Sans Medium"/>
              </a:rPr>
              <a:t>Research Paper</a:t>
            </a:r>
            <a:endParaRPr sz="17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22" name="Google Shape;422;p15"/>
          <p:cNvSpPr txBox="1"/>
          <p:nvPr/>
        </p:nvSpPr>
        <p:spPr>
          <a:xfrm>
            <a:off x="5390166" y="2791241"/>
            <a:ext cx="2573100" cy="713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Fira Sans"/>
                <a:ea typeface="Fira Sans"/>
                <a:cs typeface="Fira Sans"/>
                <a:sym typeface="Fira Sans"/>
              </a:rPr>
              <a:t>”A Data-Driven Approach for video Game playability Analysis Based on Players reviews”</a:t>
            </a:r>
          </a:p>
        </p:txBody>
      </p:sp>
      <p:sp>
        <p:nvSpPr>
          <p:cNvPr id="423" name="Google Shape;423;p15"/>
          <p:cNvSpPr txBox="1"/>
          <p:nvPr/>
        </p:nvSpPr>
        <p:spPr>
          <a:xfrm>
            <a:off x="5008114" y="3907635"/>
            <a:ext cx="3163857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700" dirty="0">
                <a:latin typeface="Fira Sans Medium"/>
                <a:ea typeface="Fira Sans Medium"/>
                <a:cs typeface="Fira Sans Medium"/>
                <a:sym typeface="Fira Sans Medium"/>
              </a:rPr>
              <a:t>Framework of </a:t>
            </a:r>
            <a:r>
              <a:rPr lang="en" sz="1700" dirty="0" err="1">
                <a:latin typeface="Fira Sans Medium"/>
                <a:ea typeface="Fira Sans Medium"/>
                <a:cs typeface="Fira Sans Medium"/>
                <a:sym typeface="Fira Sans Medium"/>
              </a:rPr>
              <a:t>Paavilainen</a:t>
            </a:r>
            <a:endParaRPr sz="17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24" name="Google Shape;424;p15"/>
          <p:cNvSpPr txBox="1"/>
          <p:nvPr/>
        </p:nvSpPr>
        <p:spPr>
          <a:xfrm>
            <a:off x="5163325" y="4268978"/>
            <a:ext cx="28275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 err="1">
                <a:latin typeface="Fira Sans"/>
                <a:ea typeface="Fira Sans"/>
                <a:cs typeface="Fira Sans"/>
                <a:sym typeface="Fira Sans"/>
              </a:rPr>
              <a:t>Functionality</a:t>
            </a:r>
            <a:r>
              <a:rPr lang="it-IT" sz="1200" dirty="0">
                <a:latin typeface="Fira Sans"/>
                <a:ea typeface="Fira Sans"/>
                <a:cs typeface="Fira Sans"/>
                <a:sym typeface="Fira Sans"/>
              </a:rPr>
              <a:t>, Gameplay and </a:t>
            </a:r>
            <a:r>
              <a:rPr lang="it-IT" sz="1200" dirty="0" err="1">
                <a:latin typeface="Fira Sans"/>
                <a:ea typeface="Fira Sans"/>
                <a:cs typeface="Fira Sans"/>
                <a:sym typeface="Fira Sans"/>
              </a:rPr>
              <a:t>Usability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AD6A71-A6AE-DA05-62DB-3B4E38363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"/>
          <p:cNvSpPr txBox="1"/>
          <p:nvPr/>
        </p:nvSpPr>
        <p:spPr>
          <a:xfrm>
            <a:off x="1150563" y="1253505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Shape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1" name="Google Shape;171;p14"/>
          <p:cNvSpPr txBox="1"/>
          <p:nvPr/>
        </p:nvSpPr>
        <p:spPr>
          <a:xfrm>
            <a:off x="1144876" y="1481295"/>
            <a:ext cx="1986813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Initially is 273.742 rows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2" name="Google Shape;172;p14"/>
          <p:cNvSpPr txBox="1"/>
          <p:nvPr/>
        </p:nvSpPr>
        <p:spPr>
          <a:xfrm>
            <a:off x="1136771" y="3602494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Columns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3" name="Google Shape;173;p14"/>
          <p:cNvSpPr txBox="1"/>
          <p:nvPr/>
        </p:nvSpPr>
        <p:spPr>
          <a:xfrm>
            <a:off x="1136771" y="3818845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18 columns as in the picture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" name="Google Shape;176;p14"/>
          <p:cNvSpPr txBox="1"/>
          <p:nvPr/>
        </p:nvSpPr>
        <p:spPr>
          <a:xfrm>
            <a:off x="746523" y="375394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Dataset Description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7" name="Google Shape;177;p14"/>
          <p:cNvSpPr txBox="1"/>
          <p:nvPr/>
        </p:nvSpPr>
        <p:spPr>
          <a:xfrm>
            <a:off x="6371500" y="1289975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Valid values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8" name="Google Shape;178;p14"/>
          <p:cNvSpPr txBox="1"/>
          <p:nvPr/>
        </p:nvSpPr>
        <p:spPr>
          <a:xfrm>
            <a:off x="6371500" y="1506226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Fira Sans"/>
                <a:ea typeface="Fira Sans"/>
                <a:cs typeface="Fira Sans"/>
                <a:sym typeface="Fira Sans"/>
              </a:rPr>
              <a:t>A</a:t>
            </a:r>
            <a:r>
              <a:rPr lang="en" sz="1200" dirty="0" err="1">
                <a:latin typeface="Fira Sans"/>
                <a:ea typeface="Fira Sans"/>
                <a:cs typeface="Fira Sans"/>
                <a:sym typeface="Fira Sans"/>
              </a:rPr>
              <a:t>fter</a:t>
            </a: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 Data cleaning ¼ of the dataset only 64.257 rows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1" name="Google Shape;181;p14"/>
          <p:cNvSpPr txBox="1"/>
          <p:nvPr/>
        </p:nvSpPr>
        <p:spPr>
          <a:xfrm>
            <a:off x="6371507" y="362160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Short reviews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2" name="Google Shape;182;p14"/>
          <p:cNvSpPr txBox="1"/>
          <p:nvPr/>
        </p:nvSpPr>
        <p:spPr>
          <a:xfrm>
            <a:off x="6371507" y="3837975"/>
            <a:ext cx="1636800" cy="72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Fira Sans"/>
                <a:ea typeface="Fira Sans"/>
                <a:cs typeface="Fira Sans"/>
                <a:sym typeface="Fira Sans"/>
              </a:rPr>
              <a:t>D</a:t>
            </a:r>
            <a:r>
              <a:rPr lang="en" sz="1200" dirty="0" err="1">
                <a:latin typeface="Fira Sans"/>
                <a:ea typeface="Fira Sans"/>
                <a:cs typeface="Fira Sans"/>
                <a:sym typeface="Fira Sans"/>
              </a:rPr>
              <a:t>uplicates</a:t>
            </a: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 short reviews such as ‘nice game’ ‘good game’ 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83" name="Google Shape;183;p14"/>
          <p:cNvGrpSpPr/>
          <p:nvPr/>
        </p:nvGrpSpPr>
        <p:grpSpPr>
          <a:xfrm>
            <a:off x="8056664" y="1361318"/>
            <a:ext cx="630131" cy="630131"/>
            <a:chOff x="6323089" y="1361318"/>
            <a:chExt cx="630131" cy="630131"/>
          </a:xfrm>
        </p:grpSpPr>
        <p:sp>
          <p:nvSpPr>
            <p:cNvPr id="186" name="Google Shape;186;p14"/>
            <p:cNvSpPr/>
            <p:nvPr/>
          </p:nvSpPr>
          <p:spPr>
            <a:xfrm>
              <a:off x="6533133" y="1361318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12383" y="20111"/>
                  </a:moveTo>
                  <a:cubicBezTo>
                    <a:pt x="14473" y="17989"/>
                    <a:pt x="15772" y="15044"/>
                    <a:pt x="15772" y="11813"/>
                  </a:cubicBezTo>
                  <a:cubicBezTo>
                    <a:pt x="15772" y="5289"/>
                    <a:pt x="10483" y="1"/>
                    <a:pt x="3959" y="1"/>
                  </a:cubicBezTo>
                  <a:cubicBezTo>
                    <a:pt x="2566" y="1"/>
                    <a:pt x="1235" y="254"/>
                    <a:pt x="0" y="69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>
              <a:off x="6323089" y="1446524"/>
              <a:ext cx="315518" cy="544925"/>
            </a:xfrm>
            <a:custGeom>
              <a:avLst/>
              <a:gdLst/>
              <a:ahLst/>
              <a:cxnLst/>
              <a:rect l="l" t="t" r="r" b="b"/>
              <a:pathLst>
                <a:path w="11846" h="20459" fill="none" extrusionOk="0">
                  <a:moveTo>
                    <a:pt x="3738" y="0"/>
                  </a:moveTo>
                  <a:cubicBezTo>
                    <a:pt x="1458" y="2154"/>
                    <a:pt x="1" y="5226"/>
                    <a:pt x="1" y="8614"/>
                  </a:cubicBezTo>
                  <a:cubicBezTo>
                    <a:pt x="1" y="15138"/>
                    <a:pt x="5321" y="20458"/>
                    <a:pt x="11845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14"/>
          <p:cNvGrpSpPr/>
          <p:nvPr/>
        </p:nvGrpSpPr>
        <p:grpSpPr>
          <a:xfrm>
            <a:off x="8056664" y="3637093"/>
            <a:ext cx="630131" cy="630130"/>
            <a:chOff x="6323089" y="3637093"/>
            <a:chExt cx="630131" cy="630130"/>
          </a:xfrm>
        </p:grpSpPr>
        <p:sp>
          <p:nvSpPr>
            <p:cNvPr id="190" name="Google Shape;190;p14"/>
            <p:cNvSpPr/>
            <p:nvPr/>
          </p:nvSpPr>
          <p:spPr>
            <a:xfrm>
              <a:off x="6504447" y="3817598"/>
              <a:ext cx="124013" cy="124865"/>
            </a:xfrm>
            <a:custGeom>
              <a:avLst/>
              <a:gdLst/>
              <a:ahLst/>
              <a:cxnLst/>
              <a:rect l="l" t="t" r="r" b="b"/>
              <a:pathLst>
                <a:path w="4656" h="4688" extrusionOk="0">
                  <a:moveTo>
                    <a:pt x="4054" y="381"/>
                  </a:moveTo>
                  <a:cubicBezTo>
                    <a:pt x="4213" y="381"/>
                    <a:pt x="4308" y="476"/>
                    <a:pt x="4308" y="602"/>
                  </a:cubicBezTo>
                  <a:lnTo>
                    <a:pt x="4308" y="4086"/>
                  </a:lnTo>
                  <a:cubicBezTo>
                    <a:pt x="4308" y="4213"/>
                    <a:pt x="4213" y="4339"/>
                    <a:pt x="4054" y="4339"/>
                  </a:cubicBezTo>
                  <a:lnTo>
                    <a:pt x="602" y="4339"/>
                  </a:lnTo>
                  <a:cubicBezTo>
                    <a:pt x="444" y="4339"/>
                    <a:pt x="349" y="4213"/>
                    <a:pt x="349" y="4086"/>
                  </a:cubicBezTo>
                  <a:lnTo>
                    <a:pt x="349" y="602"/>
                  </a:lnTo>
                  <a:cubicBezTo>
                    <a:pt x="349" y="476"/>
                    <a:pt x="444" y="381"/>
                    <a:pt x="602" y="381"/>
                  </a:cubicBezTo>
                  <a:close/>
                  <a:moveTo>
                    <a:pt x="602" y="1"/>
                  </a:moveTo>
                  <a:cubicBezTo>
                    <a:pt x="254" y="1"/>
                    <a:pt x="1" y="286"/>
                    <a:pt x="1" y="602"/>
                  </a:cubicBezTo>
                  <a:lnTo>
                    <a:pt x="1" y="4086"/>
                  </a:lnTo>
                  <a:cubicBezTo>
                    <a:pt x="1" y="4403"/>
                    <a:pt x="254" y="4688"/>
                    <a:pt x="602" y="4688"/>
                  </a:cubicBezTo>
                  <a:lnTo>
                    <a:pt x="4054" y="4688"/>
                  </a:lnTo>
                  <a:cubicBezTo>
                    <a:pt x="4403" y="4688"/>
                    <a:pt x="4656" y="4403"/>
                    <a:pt x="4656" y="4086"/>
                  </a:cubicBezTo>
                  <a:lnTo>
                    <a:pt x="4656" y="602"/>
                  </a:lnTo>
                  <a:cubicBezTo>
                    <a:pt x="4656" y="286"/>
                    <a:pt x="4403" y="1"/>
                    <a:pt x="40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6647850" y="3817598"/>
              <a:ext cx="124865" cy="124865"/>
            </a:xfrm>
            <a:custGeom>
              <a:avLst/>
              <a:gdLst/>
              <a:ahLst/>
              <a:cxnLst/>
              <a:rect l="l" t="t" r="r" b="b"/>
              <a:pathLst>
                <a:path w="4688" h="4688" extrusionOk="0">
                  <a:moveTo>
                    <a:pt x="4086" y="381"/>
                  </a:moveTo>
                  <a:cubicBezTo>
                    <a:pt x="4212" y="381"/>
                    <a:pt x="4307" y="476"/>
                    <a:pt x="4307" y="602"/>
                  </a:cubicBezTo>
                  <a:lnTo>
                    <a:pt x="4307" y="4086"/>
                  </a:lnTo>
                  <a:cubicBezTo>
                    <a:pt x="4307" y="4213"/>
                    <a:pt x="4212" y="4339"/>
                    <a:pt x="4086" y="4339"/>
                  </a:cubicBezTo>
                  <a:lnTo>
                    <a:pt x="602" y="4339"/>
                  </a:lnTo>
                  <a:cubicBezTo>
                    <a:pt x="475" y="4339"/>
                    <a:pt x="349" y="4213"/>
                    <a:pt x="349" y="4086"/>
                  </a:cubicBezTo>
                  <a:lnTo>
                    <a:pt x="349" y="602"/>
                  </a:lnTo>
                  <a:cubicBezTo>
                    <a:pt x="349" y="476"/>
                    <a:pt x="475" y="381"/>
                    <a:pt x="602" y="381"/>
                  </a:cubicBezTo>
                  <a:close/>
                  <a:moveTo>
                    <a:pt x="602" y="1"/>
                  </a:moveTo>
                  <a:cubicBezTo>
                    <a:pt x="254" y="1"/>
                    <a:pt x="0" y="286"/>
                    <a:pt x="0" y="602"/>
                  </a:cubicBezTo>
                  <a:lnTo>
                    <a:pt x="0" y="4086"/>
                  </a:lnTo>
                  <a:cubicBezTo>
                    <a:pt x="0" y="4403"/>
                    <a:pt x="254" y="4688"/>
                    <a:pt x="602" y="4688"/>
                  </a:cubicBezTo>
                  <a:lnTo>
                    <a:pt x="4086" y="4688"/>
                  </a:lnTo>
                  <a:cubicBezTo>
                    <a:pt x="4402" y="4688"/>
                    <a:pt x="4687" y="4403"/>
                    <a:pt x="4687" y="4086"/>
                  </a:cubicBezTo>
                  <a:lnTo>
                    <a:pt x="4687" y="602"/>
                  </a:lnTo>
                  <a:cubicBezTo>
                    <a:pt x="4687" y="286"/>
                    <a:pt x="4402" y="1"/>
                    <a:pt x="4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>
              <a:off x="6533133" y="3637093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12383" y="20110"/>
                  </a:moveTo>
                  <a:cubicBezTo>
                    <a:pt x="14473" y="17988"/>
                    <a:pt x="15772" y="15043"/>
                    <a:pt x="15772" y="11813"/>
                  </a:cubicBezTo>
                  <a:cubicBezTo>
                    <a:pt x="15772" y="5289"/>
                    <a:pt x="10483" y="0"/>
                    <a:pt x="3959" y="0"/>
                  </a:cubicBezTo>
                  <a:cubicBezTo>
                    <a:pt x="2566" y="0"/>
                    <a:pt x="1235" y="254"/>
                    <a:pt x="0" y="666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>
              <a:off x="6323089" y="3722298"/>
              <a:ext cx="315518" cy="544925"/>
            </a:xfrm>
            <a:custGeom>
              <a:avLst/>
              <a:gdLst/>
              <a:ahLst/>
              <a:cxnLst/>
              <a:rect l="l" t="t" r="r" b="b"/>
              <a:pathLst>
                <a:path w="11846" h="20459" fill="none" extrusionOk="0">
                  <a:moveTo>
                    <a:pt x="3738" y="0"/>
                  </a:moveTo>
                  <a:cubicBezTo>
                    <a:pt x="1458" y="2154"/>
                    <a:pt x="1" y="5225"/>
                    <a:pt x="1" y="8614"/>
                  </a:cubicBezTo>
                  <a:cubicBezTo>
                    <a:pt x="1" y="15138"/>
                    <a:pt x="5321" y="20458"/>
                    <a:pt x="11845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" name="Google Shape;196;p14"/>
          <p:cNvGrpSpPr/>
          <p:nvPr/>
        </p:nvGrpSpPr>
        <p:grpSpPr>
          <a:xfrm>
            <a:off x="8102210" y="1407126"/>
            <a:ext cx="539039" cy="1582177"/>
            <a:chOff x="6368635" y="1407126"/>
            <a:chExt cx="539039" cy="1582177"/>
          </a:xfrm>
        </p:grpSpPr>
        <p:sp>
          <p:nvSpPr>
            <p:cNvPr id="197" name="Google Shape;197;p14"/>
            <p:cNvSpPr/>
            <p:nvPr/>
          </p:nvSpPr>
          <p:spPr>
            <a:xfrm>
              <a:off x="6368635" y="1407126"/>
              <a:ext cx="539039" cy="539012"/>
            </a:xfrm>
            <a:custGeom>
              <a:avLst/>
              <a:gdLst/>
              <a:ahLst/>
              <a:cxnLst/>
              <a:rect l="l" t="t" r="r" b="b"/>
              <a:pathLst>
                <a:path w="20238" h="20237" extrusionOk="0">
                  <a:moveTo>
                    <a:pt x="10135" y="0"/>
                  </a:moveTo>
                  <a:cubicBezTo>
                    <a:pt x="4530" y="0"/>
                    <a:pt x="1" y="4529"/>
                    <a:pt x="1" y="10103"/>
                  </a:cubicBezTo>
                  <a:cubicBezTo>
                    <a:pt x="1" y="15708"/>
                    <a:pt x="4530" y="20237"/>
                    <a:pt x="10135" y="20237"/>
                  </a:cubicBezTo>
                  <a:cubicBezTo>
                    <a:pt x="15709" y="20237"/>
                    <a:pt x="20237" y="15708"/>
                    <a:pt x="20237" y="10103"/>
                  </a:cubicBezTo>
                  <a:cubicBezTo>
                    <a:pt x="20237" y="4529"/>
                    <a:pt x="15709" y="0"/>
                    <a:pt x="1013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>
              <a:off x="6544932" y="2639239"/>
              <a:ext cx="186445" cy="350064"/>
            </a:xfrm>
            <a:custGeom>
              <a:avLst/>
              <a:gdLst/>
              <a:ahLst/>
              <a:cxnLst/>
              <a:rect l="l" t="t" r="r" b="b"/>
              <a:pathLst>
                <a:path w="7000" h="13143" extrusionOk="0">
                  <a:moveTo>
                    <a:pt x="4371" y="444"/>
                  </a:moveTo>
                  <a:lnTo>
                    <a:pt x="4371" y="887"/>
                  </a:lnTo>
                  <a:lnTo>
                    <a:pt x="2629" y="887"/>
                  </a:lnTo>
                  <a:lnTo>
                    <a:pt x="2629" y="444"/>
                  </a:lnTo>
                  <a:close/>
                  <a:moveTo>
                    <a:pt x="6240" y="1299"/>
                  </a:moveTo>
                  <a:cubicBezTo>
                    <a:pt x="6430" y="1299"/>
                    <a:pt x="6588" y="1457"/>
                    <a:pt x="6588" y="1615"/>
                  </a:cubicBezTo>
                  <a:lnTo>
                    <a:pt x="6588" y="12383"/>
                  </a:lnTo>
                  <a:cubicBezTo>
                    <a:pt x="6588" y="12573"/>
                    <a:pt x="6430" y="12699"/>
                    <a:pt x="6240" y="12699"/>
                  </a:cubicBezTo>
                  <a:lnTo>
                    <a:pt x="761" y="12699"/>
                  </a:lnTo>
                  <a:cubicBezTo>
                    <a:pt x="571" y="12699"/>
                    <a:pt x="444" y="12573"/>
                    <a:pt x="444" y="12383"/>
                  </a:cubicBezTo>
                  <a:lnTo>
                    <a:pt x="444" y="1615"/>
                  </a:lnTo>
                  <a:cubicBezTo>
                    <a:pt x="444" y="1457"/>
                    <a:pt x="571" y="1299"/>
                    <a:pt x="761" y="1299"/>
                  </a:cubicBezTo>
                  <a:close/>
                  <a:moveTo>
                    <a:pt x="2186" y="0"/>
                  </a:moveTo>
                  <a:lnTo>
                    <a:pt x="2186" y="855"/>
                  </a:lnTo>
                  <a:lnTo>
                    <a:pt x="761" y="855"/>
                  </a:lnTo>
                  <a:cubicBezTo>
                    <a:pt x="349" y="855"/>
                    <a:pt x="1" y="1204"/>
                    <a:pt x="1" y="1615"/>
                  </a:cubicBezTo>
                  <a:lnTo>
                    <a:pt x="1" y="12383"/>
                  </a:lnTo>
                  <a:cubicBezTo>
                    <a:pt x="1" y="12794"/>
                    <a:pt x="349" y="13143"/>
                    <a:pt x="761" y="13143"/>
                  </a:cubicBezTo>
                  <a:lnTo>
                    <a:pt x="6240" y="13143"/>
                  </a:lnTo>
                  <a:cubicBezTo>
                    <a:pt x="6683" y="13143"/>
                    <a:pt x="7000" y="12794"/>
                    <a:pt x="7000" y="12383"/>
                  </a:cubicBezTo>
                  <a:lnTo>
                    <a:pt x="7000" y="1615"/>
                  </a:lnTo>
                  <a:cubicBezTo>
                    <a:pt x="7000" y="1204"/>
                    <a:pt x="6683" y="855"/>
                    <a:pt x="6240" y="855"/>
                  </a:cubicBezTo>
                  <a:lnTo>
                    <a:pt x="4814" y="855"/>
                  </a:lnTo>
                  <a:lnTo>
                    <a:pt x="48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14"/>
          <p:cNvGrpSpPr/>
          <p:nvPr/>
        </p:nvGrpSpPr>
        <p:grpSpPr>
          <a:xfrm>
            <a:off x="463811" y="1212039"/>
            <a:ext cx="630104" cy="630131"/>
            <a:chOff x="2190776" y="1361318"/>
            <a:chExt cx="630104" cy="630131"/>
          </a:xfrm>
        </p:grpSpPr>
        <p:sp>
          <p:nvSpPr>
            <p:cNvPr id="208" name="Google Shape;208;p14"/>
            <p:cNvSpPr/>
            <p:nvPr/>
          </p:nvSpPr>
          <p:spPr>
            <a:xfrm>
              <a:off x="2190776" y="1361318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3389" y="20111"/>
                  </a:moveTo>
                  <a:cubicBezTo>
                    <a:pt x="1298" y="17989"/>
                    <a:pt x="0" y="15044"/>
                    <a:pt x="0" y="11813"/>
                  </a:cubicBezTo>
                  <a:cubicBezTo>
                    <a:pt x="0" y="5289"/>
                    <a:pt x="5289" y="1"/>
                    <a:pt x="11813" y="1"/>
                  </a:cubicBezTo>
                  <a:cubicBezTo>
                    <a:pt x="13206" y="1"/>
                    <a:pt x="14536" y="254"/>
                    <a:pt x="15771" y="69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4"/>
            <p:cNvSpPr/>
            <p:nvPr/>
          </p:nvSpPr>
          <p:spPr>
            <a:xfrm>
              <a:off x="2505388" y="1446524"/>
              <a:ext cx="315492" cy="544925"/>
            </a:xfrm>
            <a:custGeom>
              <a:avLst/>
              <a:gdLst/>
              <a:ahLst/>
              <a:cxnLst/>
              <a:rect l="l" t="t" r="r" b="b"/>
              <a:pathLst>
                <a:path w="11845" h="20459" fill="none" extrusionOk="0">
                  <a:moveTo>
                    <a:pt x="8108" y="0"/>
                  </a:moveTo>
                  <a:cubicBezTo>
                    <a:pt x="10388" y="2154"/>
                    <a:pt x="11845" y="5226"/>
                    <a:pt x="11845" y="8614"/>
                  </a:cubicBezTo>
                  <a:cubicBezTo>
                    <a:pt x="11845" y="15138"/>
                    <a:pt x="6556" y="20458"/>
                    <a:pt x="1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14"/>
          <p:cNvGrpSpPr/>
          <p:nvPr/>
        </p:nvGrpSpPr>
        <p:grpSpPr>
          <a:xfrm>
            <a:off x="498769" y="3682639"/>
            <a:ext cx="539012" cy="1539863"/>
            <a:chOff x="2231248" y="2535882"/>
            <a:chExt cx="539012" cy="1539863"/>
          </a:xfrm>
        </p:grpSpPr>
        <p:sp>
          <p:nvSpPr>
            <p:cNvPr id="211" name="Google Shape;211;p14"/>
            <p:cNvSpPr/>
            <p:nvPr/>
          </p:nvSpPr>
          <p:spPr>
            <a:xfrm>
              <a:off x="2231248" y="2535882"/>
              <a:ext cx="539012" cy="539012"/>
            </a:xfrm>
            <a:custGeom>
              <a:avLst/>
              <a:gdLst/>
              <a:ahLst/>
              <a:cxnLst/>
              <a:rect l="l" t="t" r="r" b="b"/>
              <a:pathLst>
                <a:path w="20237" h="20237" extrusionOk="0">
                  <a:moveTo>
                    <a:pt x="10103" y="1"/>
                  </a:moveTo>
                  <a:cubicBezTo>
                    <a:pt x="4529" y="1"/>
                    <a:pt x="0" y="4529"/>
                    <a:pt x="0" y="10103"/>
                  </a:cubicBezTo>
                  <a:cubicBezTo>
                    <a:pt x="0" y="15708"/>
                    <a:pt x="4529" y="20237"/>
                    <a:pt x="10103" y="20237"/>
                  </a:cubicBezTo>
                  <a:cubicBezTo>
                    <a:pt x="15708" y="20237"/>
                    <a:pt x="20237" y="15708"/>
                    <a:pt x="20237" y="10103"/>
                  </a:cubicBezTo>
                  <a:cubicBezTo>
                    <a:pt x="20237" y="4529"/>
                    <a:pt x="15708" y="1"/>
                    <a:pt x="101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" name="Google Shape;212;p14"/>
            <p:cNvSpPr/>
            <p:nvPr/>
          </p:nvSpPr>
          <p:spPr>
            <a:xfrm>
              <a:off x="2343447" y="3828572"/>
              <a:ext cx="308753" cy="247173"/>
            </a:xfrm>
            <a:custGeom>
              <a:avLst/>
              <a:gdLst/>
              <a:ahLst/>
              <a:cxnLst/>
              <a:rect l="l" t="t" r="r" b="b"/>
              <a:pathLst>
                <a:path w="11592" h="9280" extrusionOk="0">
                  <a:moveTo>
                    <a:pt x="11211" y="380"/>
                  </a:moveTo>
                  <a:lnTo>
                    <a:pt x="11211" y="6176"/>
                  </a:lnTo>
                  <a:lnTo>
                    <a:pt x="3104" y="6176"/>
                  </a:lnTo>
                  <a:lnTo>
                    <a:pt x="3104" y="380"/>
                  </a:lnTo>
                  <a:close/>
                  <a:moveTo>
                    <a:pt x="2692" y="1742"/>
                  </a:moveTo>
                  <a:lnTo>
                    <a:pt x="2692" y="6556"/>
                  </a:lnTo>
                  <a:lnTo>
                    <a:pt x="9849" y="6556"/>
                  </a:lnTo>
                  <a:lnTo>
                    <a:pt x="9849" y="7537"/>
                  </a:lnTo>
                  <a:lnTo>
                    <a:pt x="1742" y="7537"/>
                  </a:lnTo>
                  <a:lnTo>
                    <a:pt x="1742" y="1742"/>
                  </a:lnTo>
                  <a:close/>
                  <a:moveTo>
                    <a:pt x="1362" y="3104"/>
                  </a:moveTo>
                  <a:lnTo>
                    <a:pt x="1362" y="7918"/>
                  </a:lnTo>
                  <a:lnTo>
                    <a:pt x="8487" y="7918"/>
                  </a:lnTo>
                  <a:lnTo>
                    <a:pt x="8487" y="8899"/>
                  </a:lnTo>
                  <a:lnTo>
                    <a:pt x="380" y="8899"/>
                  </a:lnTo>
                  <a:lnTo>
                    <a:pt x="380" y="3104"/>
                  </a:lnTo>
                  <a:close/>
                  <a:moveTo>
                    <a:pt x="2692" y="0"/>
                  </a:moveTo>
                  <a:lnTo>
                    <a:pt x="2692" y="1362"/>
                  </a:lnTo>
                  <a:lnTo>
                    <a:pt x="1362" y="1362"/>
                  </a:lnTo>
                  <a:lnTo>
                    <a:pt x="1362" y="2692"/>
                  </a:lnTo>
                  <a:lnTo>
                    <a:pt x="0" y="2692"/>
                  </a:lnTo>
                  <a:lnTo>
                    <a:pt x="0" y="9279"/>
                  </a:lnTo>
                  <a:lnTo>
                    <a:pt x="8899" y="9279"/>
                  </a:lnTo>
                  <a:lnTo>
                    <a:pt x="8899" y="7918"/>
                  </a:lnTo>
                  <a:lnTo>
                    <a:pt x="10229" y="7918"/>
                  </a:lnTo>
                  <a:lnTo>
                    <a:pt x="10229" y="6556"/>
                  </a:lnTo>
                  <a:lnTo>
                    <a:pt x="11591" y="6556"/>
                  </a:lnTo>
                  <a:lnTo>
                    <a:pt x="115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" name="Google Shape;215;p14"/>
          <p:cNvGrpSpPr/>
          <p:nvPr/>
        </p:nvGrpSpPr>
        <p:grpSpPr>
          <a:xfrm>
            <a:off x="452129" y="3637908"/>
            <a:ext cx="630104" cy="630104"/>
            <a:chOff x="2190776" y="2499219"/>
            <a:chExt cx="630104" cy="630104"/>
          </a:xfrm>
        </p:grpSpPr>
        <p:sp>
          <p:nvSpPr>
            <p:cNvPr id="217" name="Google Shape;217;p14"/>
            <p:cNvSpPr/>
            <p:nvPr/>
          </p:nvSpPr>
          <p:spPr>
            <a:xfrm>
              <a:off x="2434539" y="2737069"/>
              <a:ext cx="91118" cy="91118"/>
            </a:xfrm>
            <a:custGeom>
              <a:avLst/>
              <a:gdLst/>
              <a:ahLst/>
              <a:cxnLst/>
              <a:rect l="l" t="t" r="r" b="b"/>
              <a:pathLst>
                <a:path w="3421" h="3421" extrusionOk="0">
                  <a:moveTo>
                    <a:pt x="1711" y="1"/>
                  </a:moveTo>
                  <a:cubicBezTo>
                    <a:pt x="1584" y="1"/>
                    <a:pt x="1489" y="96"/>
                    <a:pt x="1489" y="222"/>
                  </a:cubicBezTo>
                  <a:lnTo>
                    <a:pt x="1489" y="1521"/>
                  </a:lnTo>
                  <a:lnTo>
                    <a:pt x="222" y="1521"/>
                  </a:lnTo>
                  <a:cubicBezTo>
                    <a:pt x="95" y="1521"/>
                    <a:pt x="0" y="1616"/>
                    <a:pt x="0" y="1711"/>
                  </a:cubicBezTo>
                  <a:cubicBezTo>
                    <a:pt x="0" y="1838"/>
                    <a:pt x="95" y="1933"/>
                    <a:pt x="222" y="1933"/>
                  </a:cubicBezTo>
                  <a:lnTo>
                    <a:pt x="1489" y="1933"/>
                  </a:lnTo>
                  <a:lnTo>
                    <a:pt x="1489" y="3231"/>
                  </a:lnTo>
                  <a:cubicBezTo>
                    <a:pt x="1489" y="3326"/>
                    <a:pt x="1584" y="3421"/>
                    <a:pt x="1711" y="3421"/>
                  </a:cubicBezTo>
                  <a:cubicBezTo>
                    <a:pt x="1837" y="3421"/>
                    <a:pt x="1932" y="3326"/>
                    <a:pt x="1932" y="3231"/>
                  </a:cubicBezTo>
                  <a:lnTo>
                    <a:pt x="1932" y="1933"/>
                  </a:lnTo>
                  <a:lnTo>
                    <a:pt x="3199" y="1933"/>
                  </a:lnTo>
                  <a:cubicBezTo>
                    <a:pt x="3326" y="1933"/>
                    <a:pt x="3421" y="1838"/>
                    <a:pt x="3421" y="1711"/>
                  </a:cubicBezTo>
                  <a:cubicBezTo>
                    <a:pt x="3421" y="1616"/>
                    <a:pt x="3326" y="1521"/>
                    <a:pt x="3199" y="1521"/>
                  </a:cubicBezTo>
                  <a:lnTo>
                    <a:pt x="1932" y="1521"/>
                  </a:lnTo>
                  <a:lnTo>
                    <a:pt x="1932" y="222"/>
                  </a:lnTo>
                  <a:cubicBezTo>
                    <a:pt x="1932" y="96"/>
                    <a:pt x="1837" y="1"/>
                    <a:pt x="17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2360307" y="2662838"/>
              <a:ext cx="291893" cy="302014"/>
            </a:xfrm>
            <a:custGeom>
              <a:avLst/>
              <a:gdLst/>
              <a:ahLst/>
              <a:cxnLst/>
              <a:rect l="l" t="t" r="r" b="b"/>
              <a:pathLst>
                <a:path w="10959" h="11339" extrusionOk="0">
                  <a:moveTo>
                    <a:pt x="4498" y="444"/>
                  </a:moveTo>
                  <a:cubicBezTo>
                    <a:pt x="6746" y="444"/>
                    <a:pt x="8583" y="2249"/>
                    <a:pt x="8583" y="4498"/>
                  </a:cubicBezTo>
                  <a:cubicBezTo>
                    <a:pt x="8583" y="6746"/>
                    <a:pt x="6746" y="8583"/>
                    <a:pt x="4498" y="8583"/>
                  </a:cubicBezTo>
                  <a:cubicBezTo>
                    <a:pt x="2249" y="8583"/>
                    <a:pt x="444" y="6746"/>
                    <a:pt x="444" y="4498"/>
                  </a:cubicBezTo>
                  <a:cubicBezTo>
                    <a:pt x="444" y="2249"/>
                    <a:pt x="2249" y="444"/>
                    <a:pt x="4498" y="444"/>
                  </a:cubicBezTo>
                  <a:close/>
                  <a:moveTo>
                    <a:pt x="4498" y="1"/>
                  </a:moveTo>
                  <a:cubicBezTo>
                    <a:pt x="2027" y="1"/>
                    <a:pt x="1" y="2028"/>
                    <a:pt x="1" y="4498"/>
                  </a:cubicBezTo>
                  <a:cubicBezTo>
                    <a:pt x="1" y="7000"/>
                    <a:pt x="2027" y="8995"/>
                    <a:pt x="4498" y="8995"/>
                  </a:cubicBezTo>
                  <a:cubicBezTo>
                    <a:pt x="5574" y="8995"/>
                    <a:pt x="6588" y="8615"/>
                    <a:pt x="7379" y="7981"/>
                  </a:cubicBezTo>
                  <a:lnTo>
                    <a:pt x="10546" y="11275"/>
                  </a:lnTo>
                  <a:cubicBezTo>
                    <a:pt x="10610" y="11338"/>
                    <a:pt x="10641" y="11338"/>
                    <a:pt x="10705" y="11338"/>
                  </a:cubicBezTo>
                  <a:cubicBezTo>
                    <a:pt x="10768" y="11338"/>
                    <a:pt x="10831" y="11338"/>
                    <a:pt x="10863" y="11275"/>
                  </a:cubicBezTo>
                  <a:cubicBezTo>
                    <a:pt x="10958" y="11212"/>
                    <a:pt x="10958" y="11085"/>
                    <a:pt x="10863" y="10990"/>
                  </a:cubicBezTo>
                  <a:lnTo>
                    <a:pt x="7696" y="7696"/>
                  </a:lnTo>
                  <a:cubicBezTo>
                    <a:pt x="8488" y="6873"/>
                    <a:pt x="8995" y="5733"/>
                    <a:pt x="8995" y="4498"/>
                  </a:cubicBezTo>
                  <a:cubicBezTo>
                    <a:pt x="8995" y="2028"/>
                    <a:pt x="6968" y="1"/>
                    <a:pt x="4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2190776" y="2499219"/>
              <a:ext cx="420087" cy="535630"/>
            </a:xfrm>
            <a:custGeom>
              <a:avLst/>
              <a:gdLst/>
              <a:ahLst/>
              <a:cxnLst/>
              <a:rect l="l" t="t" r="r" b="b"/>
              <a:pathLst>
                <a:path w="15772" h="20110" fill="none" extrusionOk="0">
                  <a:moveTo>
                    <a:pt x="3389" y="20110"/>
                  </a:moveTo>
                  <a:cubicBezTo>
                    <a:pt x="1298" y="17988"/>
                    <a:pt x="0" y="15043"/>
                    <a:pt x="0" y="11813"/>
                  </a:cubicBezTo>
                  <a:cubicBezTo>
                    <a:pt x="0" y="5289"/>
                    <a:pt x="5289" y="0"/>
                    <a:pt x="11813" y="0"/>
                  </a:cubicBezTo>
                  <a:cubicBezTo>
                    <a:pt x="13206" y="0"/>
                    <a:pt x="14536" y="253"/>
                    <a:pt x="15771" y="697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2505388" y="2584398"/>
              <a:ext cx="315492" cy="544925"/>
            </a:xfrm>
            <a:custGeom>
              <a:avLst/>
              <a:gdLst/>
              <a:ahLst/>
              <a:cxnLst/>
              <a:rect l="l" t="t" r="r" b="b"/>
              <a:pathLst>
                <a:path w="11845" h="20459" fill="none" extrusionOk="0">
                  <a:moveTo>
                    <a:pt x="8108" y="1"/>
                  </a:moveTo>
                  <a:cubicBezTo>
                    <a:pt x="10388" y="2154"/>
                    <a:pt x="11845" y="5226"/>
                    <a:pt x="11845" y="8615"/>
                  </a:cubicBezTo>
                  <a:cubicBezTo>
                    <a:pt x="11845" y="15138"/>
                    <a:pt x="6556" y="20459"/>
                    <a:pt x="1" y="20459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14"/>
          <p:cNvGrpSpPr/>
          <p:nvPr/>
        </p:nvGrpSpPr>
        <p:grpSpPr>
          <a:xfrm>
            <a:off x="2866378" y="1361318"/>
            <a:ext cx="3502263" cy="2951424"/>
            <a:chOff x="2820853" y="1403508"/>
            <a:chExt cx="3502263" cy="2951424"/>
          </a:xfrm>
        </p:grpSpPr>
        <p:sp>
          <p:nvSpPr>
            <p:cNvPr id="222" name="Google Shape;222;p14"/>
            <p:cNvSpPr/>
            <p:nvPr/>
          </p:nvSpPr>
          <p:spPr>
            <a:xfrm>
              <a:off x="2942335" y="1403508"/>
              <a:ext cx="3260177" cy="2951424"/>
            </a:xfrm>
            <a:custGeom>
              <a:avLst/>
              <a:gdLst/>
              <a:ahLst/>
              <a:cxnLst/>
              <a:rect l="l" t="t" r="r" b="b"/>
              <a:pathLst>
                <a:path w="122402" h="110810" fill="none" extrusionOk="0">
                  <a:moveTo>
                    <a:pt x="25335" y="0"/>
                  </a:moveTo>
                  <a:cubicBezTo>
                    <a:pt x="10008" y="11148"/>
                    <a:pt x="0" y="29199"/>
                    <a:pt x="0" y="49594"/>
                  </a:cubicBezTo>
                  <a:cubicBezTo>
                    <a:pt x="0" y="83416"/>
                    <a:pt x="27394" y="110810"/>
                    <a:pt x="61185" y="110810"/>
                  </a:cubicBezTo>
                  <a:cubicBezTo>
                    <a:pt x="95007" y="110810"/>
                    <a:pt x="122401" y="83416"/>
                    <a:pt x="122401" y="49594"/>
                  </a:cubicBezTo>
                  <a:cubicBezTo>
                    <a:pt x="122401" y="29199"/>
                    <a:pt x="112394" y="11116"/>
                    <a:pt x="97034" y="0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2820853" y="1675958"/>
              <a:ext cx="504440" cy="27"/>
            </a:xfrm>
            <a:custGeom>
              <a:avLst/>
              <a:gdLst/>
              <a:ahLst/>
              <a:cxnLst/>
              <a:rect l="l" t="t" r="r" b="b"/>
              <a:pathLst>
                <a:path w="18939" h="1" fill="none" extrusionOk="0">
                  <a:moveTo>
                    <a:pt x="1" y="0"/>
                  </a:moveTo>
                  <a:lnTo>
                    <a:pt x="18939" y="0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2820853" y="2828161"/>
              <a:ext cx="127395" cy="27"/>
            </a:xfrm>
            <a:custGeom>
              <a:avLst/>
              <a:gdLst/>
              <a:ahLst/>
              <a:cxnLst/>
              <a:rect l="l" t="t" r="r" b="b"/>
              <a:pathLst>
                <a:path w="4783" h="1" fill="none" extrusionOk="0">
                  <a:moveTo>
                    <a:pt x="1" y="1"/>
                  </a:moveTo>
                  <a:lnTo>
                    <a:pt x="4783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5818676" y="1675958"/>
              <a:ext cx="504440" cy="27"/>
            </a:xfrm>
            <a:custGeom>
              <a:avLst/>
              <a:gdLst/>
              <a:ahLst/>
              <a:cxnLst/>
              <a:rect l="l" t="t" r="r" b="b"/>
              <a:pathLst>
                <a:path w="18939" h="1" fill="none" extrusionOk="0">
                  <a:moveTo>
                    <a:pt x="18939" y="0"/>
                  </a:moveTo>
                  <a:lnTo>
                    <a:pt x="1" y="0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5606954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26888" y="1"/>
                  </a:moveTo>
                  <a:lnTo>
                    <a:pt x="1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3747032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1046" y="1"/>
                  </a:moveTo>
                  <a:cubicBezTo>
                    <a:pt x="697" y="1"/>
                    <a:pt x="380" y="96"/>
                    <a:pt x="317" y="223"/>
                  </a:cubicBezTo>
                  <a:cubicBezTo>
                    <a:pt x="222" y="381"/>
                    <a:pt x="190" y="476"/>
                    <a:pt x="95" y="634"/>
                  </a:cubicBezTo>
                  <a:cubicBezTo>
                    <a:pt x="0" y="761"/>
                    <a:pt x="222" y="856"/>
                    <a:pt x="571" y="856"/>
                  </a:cubicBezTo>
                  <a:lnTo>
                    <a:pt x="2946" y="856"/>
                  </a:lnTo>
                  <a:cubicBezTo>
                    <a:pt x="3262" y="856"/>
                    <a:pt x="3579" y="761"/>
                    <a:pt x="3642" y="634"/>
                  </a:cubicBezTo>
                  <a:cubicBezTo>
                    <a:pt x="3737" y="476"/>
                    <a:pt x="3769" y="381"/>
                    <a:pt x="3864" y="223"/>
                  </a:cubicBezTo>
                  <a:cubicBezTo>
                    <a:pt x="3927" y="96"/>
                    <a:pt x="3706" y="1"/>
                    <a:pt x="338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3858366" y="3062656"/>
              <a:ext cx="102944" cy="22800"/>
            </a:xfrm>
            <a:custGeom>
              <a:avLst/>
              <a:gdLst/>
              <a:ahLst/>
              <a:cxnLst/>
              <a:rect l="l" t="t" r="r" b="b"/>
              <a:pathLst>
                <a:path w="3865" h="856" extrusionOk="0">
                  <a:moveTo>
                    <a:pt x="951" y="1"/>
                  </a:moveTo>
                  <a:cubicBezTo>
                    <a:pt x="634" y="1"/>
                    <a:pt x="317" y="96"/>
                    <a:pt x="286" y="223"/>
                  </a:cubicBezTo>
                  <a:cubicBezTo>
                    <a:pt x="191" y="381"/>
                    <a:pt x="127" y="476"/>
                    <a:pt x="64" y="634"/>
                  </a:cubicBezTo>
                  <a:cubicBezTo>
                    <a:pt x="1" y="761"/>
                    <a:pt x="222" y="856"/>
                    <a:pt x="539" y="856"/>
                  </a:cubicBezTo>
                  <a:lnTo>
                    <a:pt x="2946" y="856"/>
                  </a:lnTo>
                  <a:cubicBezTo>
                    <a:pt x="3263" y="856"/>
                    <a:pt x="3579" y="761"/>
                    <a:pt x="3611" y="634"/>
                  </a:cubicBezTo>
                  <a:cubicBezTo>
                    <a:pt x="3706" y="476"/>
                    <a:pt x="3738" y="381"/>
                    <a:pt x="3801" y="223"/>
                  </a:cubicBezTo>
                  <a:cubicBezTo>
                    <a:pt x="3864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3968875" y="3062656"/>
              <a:ext cx="102092" cy="22800"/>
            </a:xfrm>
            <a:custGeom>
              <a:avLst/>
              <a:gdLst/>
              <a:ahLst/>
              <a:cxnLst/>
              <a:rect l="l" t="t" r="r" b="b"/>
              <a:pathLst>
                <a:path w="3833" h="856" extrusionOk="0">
                  <a:moveTo>
                    <a:pt x="919" y="1"/>
                  </a:moveTo>
                  <a:cubicBezTo>
                    <a:pt x="602" y="1"/>
                    <a:pt x="285" y="96"/>
                    <a:pt x="254" y="223"/>
                  </a:cubicBezTo>
                  <a:cubicBezTo>
                    <a:pt x="190" y="381"/>
                    <a:pt x="127" y="476"/>
                    <a:pt x="64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42" y="634"/>
                  </a:cubicBezTo>
                  <a:cubicBezTo>
                    <a:pt x="3706" y="476"/>
                    <a:pt x="3737" y="381"/>
                    <a:pt x="3769" y="223"/>
                  </a:cubicBezTo>
                  <a:cubicBezTo>
                    <a:pt x="3832" y="96"/>
                    <a:pt x="3611" y="1"/>
                    <a:pt x="326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4080209" y="3062656"/>
              <a:ext cx="100414" cy="22800"/>
            </a:xfrm>
            <a:custGeom>
              <a:avLst/>
              <a:gdLst/>
              <a:ahLst/>
              <a:cxnLst/>
              <a:rect l="l" t="t" r="r" b="b"/>
              <a:pathLst>
                <a:path w="3770" h="856" extrusionOk="0">
                  <a:moveTo>
                    <a:pt x="856" y="1"/>
                  </a:moveTo>
                  <a:cubicBezTo>
                    <a:pt x="539" y="1"/>
                    <a:pt x="222" y="96"/>
                    <a:pt x="191" y="223"/>
                  </a:cubicBezTo>
                  <a:cubicBezTo>
                    <a:pt x="127" y="381"/>
                    <a:pt x="96" y="476"/>
                    <a:pt x="64" y="634"/>
                  </a:cubicBezTo>
                  <a:cubicBezTo>
                    <a:pt x="1" y="761"/>
                    <a:pt x="254" y="856"/>
                    <a:pt x="571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11" y="634"/>
                  </a:cubicBezTo>
                  <a:cubicBezTo>
                    <a:pt x="3674" y="476"/>
                    <a:pt x="3674" y="381"/>
                    <a:pt x="3738" y="223"/>
                  </a:cubicBezTo>
                  <a:cubicBezTo>
                    <a:pt x="3769" y="96"/>
                    <a:pt x="3516" y="1"/>
                    <a:pt x="31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4191570" y="3062656"/>
              <a:ext cx="98709" cy="22800"/>
            </a:xfrm>
            <a:custGeom>
              <a:avLst/>
              <a:gdLst/>
              <a:ahLst/>
              <a:cxnLst/>
              <a:rect l="l" t="t" r="r" b="b"/>
              <a:pathLst>
                <a:path w="3706" h="856" extrusionOk="0">
                  <a:moveTo>
                    <a:pt x="792" y="1"/>
                  </a:moveTo>
                  <a:cubicBezTo>
                    <a:pt x="475" y="1"/>
                    <a:pt x="158" y="96"/>
                    <a:pt x="127" y="223"/>
                  </a:cubicBezTo>
                  <a:cubicBezTo>
                    <a:pt x="95" y="381"/>
                    <a:pt x="63" y="476"/>
                    <a:pt x="32" y="634"/>
                  </a:cubicBezTo>
                  <a:cubicBezTo>
                    <a:pt x="0" y="761"/>
                    <a:pt x="222" y="856"/>
                    <a:pt x="570" y="856"/>
                  </a:cubicBezTo>
                  <a:lnTo>
                    <a:pt x="2945" y="856"/>
                  </a:lnTo>
                  <a:cubicBezTo>
                    <a:pt x="3294" y="856"/>
                    <a:pt x="3579" y="761"/>
                    <a:pt x="3610" y="634"/>
                  </a:cubicBezTo>
                  <a:cubicBezTo>
                    <a:pt x="3642" y="476"/>
                    <a:pt x="3642" y="381"/>
                    <a:pt x="3674" y="223"/>
                  </a:cubicBezTo>
                  <a:cubicBezTo>
                    <a:pt x="3705" y="96"/>
                    <a:pt x="3452" y="1"/>
                    <a:pt x="313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4302052" y="3062656"/>
              <a:ext cx="97031" cy="22800"/>
            </a:xfrm>
            <a:custGeom>
              <a:avLst/>
              <a:gdLst/>
              <a:ahLst/>
              <a:cxnLst/>
              <a:rect l="l" t="t" r="r" b="b"/>
              <a:pathLst>
                <a:path w="3643" h="856" extrusionOk="0">
                  <a:moveTo>
                    <a:pt x="729" y="1"/>
                  </a:moveTo>
                  <a:cubicBezTo>
                    <a:pt x="412" y="1"/>
                    <a:pt x="127" y="96"/>
                    <a:pt x="96" y="223"/>
                  </a:cubicBezTo>
                  <a:cubicBezTo>
                    <a:pt x="96" y="381"/>
                    <a:pt x="64" y="476"/>
                    <a:pt x="32" y="634"/>
                  </a:cubicBezTo>
                  <a:cubicBezTo>
                    <a:pt x="1" y="761"/>
                    <a:pt x="254" y="856"/>
                    <a:pt x="602" y="856"/>
                  </a:cubicBezTo>
                  <a:lnTo>
                    <a:pt x="2978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611" y="476"/>
                    <a:pt x="3611" y="381"/>
                    <a:pt x="3643" y="223"/>
                  </a:cubicBezTo>
                  <a:cubicBezTo>
                    <a:pt x="3643" y="96"/>
                    <a:pt x="3421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4413413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65" y="1"/>
                  </a:moveTo>
                  <a:cubicBezTo>
                    <a:pt x="348" y="1"/>
                    <a:pt x="63" y="96"/>
                    <a:pt x="63" y="223"/>
                  </a:cubicBezTo>
                  <a:cubicBezTo>
                    <a:pt x="32" y="381"/>
                    <a:pt x="32" y="476"/>
                    <a:pt x="0" y="634"/>
                  </a:cubicBezTo>
                  <a:cubicBezTo>
                    <a:pt x="0" y="761"/>
                    <a:pt x="253" y="856"/>
                    <a:pt x="602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579" y="476"/>
                    <a:pt x="3579" y="381"/>
                    <a:pt x="3610" y="223"/>
                  </a:cubicBezTo>
                  <a:cubicBezTo>
                    <a:pt x="3610" y="96"/>
                    <a:pt x="3357" y="1"/>
                    <a:pt x="300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4524747" y="3062656"/>
              <a:ext cx="95327" cy="22800"/>
            </a:xfrm>
            <a:custGeom>
              <a:avLst/>
              <a:gdLst/>
              <a:ahLst/>
              <a:cxnLst/>
              <a:rect l="l" t="t" r="r" b="b"/>
              <a:pathLst>
                <a:path w="3579" h="856" extrusionOk="0">
                  <a:moveTo>
                    <a:pt x="602" y="1"/>
                  </a:moveTo>
                  <a:cubicBezTo>
                    <a:pt x="285" y="1"/>
                    <a:pt x="0" y="96"/>
                    <a:pt x="0" y="223"/>
                  </a:cubicBezTo>
                  <a:cubicBezTo>
                    <a:pt x="0" y="381"/>
                    <a:pt x="0" y="476"/>
                    <a:pt x="0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47" y="634"/>
                  </a:cubicBezTo>
                  <a:cubicBezTo>
                    <a:pt x="3547" y="476"/>
                    <a:pt x="3547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4634404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02" y="1"/>
                  </a:moveTo>
                  <a:cubicBezTo>
                    <a:pt x="254" y="1"/>
                    <a:pt x="0" y="96"/>
                    <a:pt x="0" y="223"/>
                  </a:cubicBezTo>
                  <a:cubicBezTo>
                    <a:pt x="32" y="381"/>
                    <a:pt x="32" y="476"/>
                    <a:pt x="32" y="634"/>
                  </a:cubicBezTo>
                  <a:cubicBezTo>
                    <a:pt x="32" y="761"/>
                    <a:pt x="317" y="856"/>
                    <a:pt x="634" y="856"/>
                  </a:cubicBezTo>
                  <a:lnTo>
                    <a:pt x="3009" y="856"/>
                  </a:lnTo>
                  <a:cubicBezTo>
                    <a:pt x="3357" y="856"/>
                    <a:pt x="3611" y="761"/>
                    <a:pt x="3611" y="634"/>
                  </a:cubicBezTo>
                  <a:cubicBezTo>
                    <a:pt x="3579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4744060" y="3062656"/>
              <a:ext cx="97857" cy="22800"/>
            </a:xfrm>
            <a:custGeom>
              <a:avLst/>
              <a:gdLst/>
              <a:ahLst/>
              <a:cxnLst/>
              <a:rect l="l" t="t" r="r" b="b"/>
              <a:pathLst>
                <a:path w="3674" h="856" extrusionOk="0">
                  <a:moveTo>
                    <a:pt x="602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32" y="381"/>
                    <a:pt x="64" y="476"/>
                    <a:pt x="64" y="634"/>
                  </a:cubicBezTo>
                  <a:cubicBezTo>
                    <a:pt x="95" y="761"/>
                    <a:pt x="380" y="856"/>
                    <a:pt x="697" y="856"/>
                  </a:cubicBezTo>
                  <a:lnTo>
                    <a:pt x="3072" y="856"/>
                  </a:lnTo>
                  <a:cubicBezTo>
                    <a:pt x="3421" y="856"/>
                    <a:pt x="3674" y="761"/>
                    <a:pt x="3642" y="634"/>
                  </a:cubicBezTo>
                  <a:cubicBezTo>
                    <a:pt x="3611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4853716" y="3062656"/>
              <a:ext cx="99562" cy="22800"/>
            </a:xfrm>
            <a:custGeom>
              <a:avLst/>
              <a:gdLst/>
              <a:ahLst/>
              <a:cxnLst/>
              <a:rect l="l" t="t" r="r" b="b"/>
              <a:pathLst>
                <a:path w="3738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64" y="381"/>
                    <a:pt x="95" y="476"/>
                    <a:pt x="127" y="634"/>
                  </a:cubicBezTo>
                  <a:cubicBezTo>
                    <a:pt x="159" y="761"/>
                    <a:pt x="444" y="856"/>
                    <a:pt x="760" y="856"/>
                  </a:cubicBezTo>
                  <a:lnTo>
                    <a:pt x="3167" y="856"/>
                  </a:lnTo>
                  <a:cubicBezTo>
                    <a:pt x="3484" y="856"/>
                    <a:pt x="3737" y="761"/>
                    <a:pt x="3706" y="634"/>
                  </a:cubicBezTo>
                  <a:cubicBezTo>
                    <a:pt x="3642" y="476"/>
                    <a:pt x="3611" y="381"/>
                    <a:pt x="3579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4963373" y="3062656"/>
              <a:ext cx="100387" cy="22800"/>
            </a:xfrm>
            <a:custGeom>
              <a:avLst/>
              <a:gdLst/>
              <a:ahLst/>
              <a:cxnLst/>
              <a:rect l="l" t="t" r="r" b="b"/>
              <a:pathLst>
                <a:path w="3769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95" y="381"/>
                    <a:pt x="127" y="476"/>
                    <a:pt x="159" y="634"/>
                  </a:cubicBezTo>
                  <a:cubicBezTo>
                    <a:pt x="190" y="761"/>
                    <a:pt x="475" y="856"/>
                    <a:pt x="824" y="856"/>
                  </a:cubicBezTo>
                  <a:lnTo>
                    <a:pt x="3199" y="856"/>
                  </a:lnTo>
                  <a:cubicBezTo>
                    <a:pt x="3516" y="856"/>
                    <a:pt x="3769" y="761"/>
                    <a:pt x="3737" y="634"/>
                  </a:cubicBezTo>
                  <a:cubicBezTo>
                    <a:pt x="3674" y="476"/>
                    <a:pt x="3642" y="381"/>
                    <a:pt x="3579" y="223"/>
                  </a:cubicBezTo>
                  <a:cubicBezTo>
                    <a:pt x="3547" y="96"/>
                    <a:pt x="3231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5073029" y="3062656"/>
              <a:ext cx="101240" cy="22800"/>
            </a:xfrm>
            <a:custGeom>
              <a:avLst/>
              <a:gdLst/>
              <a:ahLst/>
              <a:cxnLst/>
              <a:rect l="l" t="t" r="r" b="b"/>
              <a:pathLst>
                <a:path w="3801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95" y="381"/>
                    <a:pt x="127" y="476"/>
                    <a:pt x="190" y="634"/>
                  </a:cubicBezTo>
                  <a:cubicBezTo>
                    <a:pt x="254" y="761"/>
                    <a:pt x="539" y="856"/>
                    <a:pt x="887" y="856"/>
                  </a:cubicBezTo>
                  <a:lnTo>
                    <a:pt x="3262" y="856"/>
                  </a:lnTo>
                  <a:cubicBezTo>
                    <a:pt x="3579" y="856"/>
                    <a:pt x="3801" y="761"/>
                    <a:pt x="3769" y="634"/>
                  </a:cubicBezTo>
                  <a:cubicBezTo>
                    <a:pt x="3706" y="476"/>
                    <a:pt x="3642" y="381"/>
                    <a:pt x="3579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5182685" y="3062656"/>
              <a:ext cx="102918" cy="22800"/>
            </a:xfrm>
            <a:custGeom>
              <a:avLst/>
              <a:gdLst/>
              <a:ahLst/>
              <a:cxnLst/>
              <a:rect l="l" t="t" r="r" b="b"/>
              <a:pathLst>
                <a:path w="3864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27" y="381"/>
                    <a:pt x="159" y="476"/>
                    <a:pt x="254" y="634"/>
                  </a:cubicBezTo>
                  <a:cubicBezTo>
                    <a:pt x="285" y="761"/>
                    <a:pt x="602" y="856"/>
                    <a:pt x="919" y="856"/>
                  </a:cubicBezTo>
                  <a:lnTo>
                    <a:pt x="3325" y="856"/>
                  </a:lnTo>
                  <a:cubicBezTo>
                    <a:pt x="3642" y="856"/>
                    <a:pt x="3864" y="761"/>
                    <a:pt x="3801" y="634"/>
                  </a:cubicBezTo>
                  <a:cubicBezTo>
                    <a:pt x="3737" y="476"/>
                    <a:pt x="3674" y="381"/>
                    <a:pt x="3610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5292341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539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59" y="381"/>
                    <a:pt x="190" y="476"/>
                    <a:pt x="285" y="634"/>
                  </a:cubicBezTo>
                  <a:cubicBezTo>
                    <a:pt x="349" y="761"/>
                    <a:pt x="665" y="856"/>
                    <a:pt x="982" y="856"/>
                  </a:cubicBezTo>
                  <a:lnTo>
                    <a:pt x="3389" y="856"/>
                  </a:lnTo>
                  <a:cubicBezTo>
                    <a:pt x="3705" y="856"/>
                    <a:pt x="3927" y="761"/>
                    <a:pt x="3864" y="634"/>
                  </a:cubicBezTo>
                  <a:cubicBezTo>
                    <a:pt x="3737" y="476"/>
                    <a:pt x="3705" y="381"/>
                    <a:pt x="3610" y="223"/>
                  </a:cubicBezTo>
                  <a:cubicBezTo>
                    <a:pt x="3547" y="96"/>
                    <a:pt x="3230" y="1"/>
                    <a:pt x="288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3724259" y="3091342"/>
              <a:ext cx="80997" cy="35451"/>
            </a:xfrm>
            <a:custGeom>
              <a:avLst/>
              <a:gdLst/>
              <a:ahLst/>
              <a:cxnLst/>
              <a:rect l="l" t="t" r="r" b="b"/>
              <a:pathLst>
                <a:path w="3041" h="1331" extrusionOk="0">
                  <a:moveTo>
                    <a:pt x="1299" y="1"/>
                  </a:moveTo>
                  <a:cubicBezTo>
                    <a:pt x="950" y="1"/>
                    <a:pt x="634" y="96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1806" y="1331"/>
                  </a:lnTo>
                  <a:cubicBezTo>
                    <a:pt x="2122" y="1331"/>
                    <a:pt x="2471" y="1236"/>
                    <a:pt x="2534" y="1109"/>
                  </a:cubicBezTo>
                  <a:cubicBezTo>
                    <a:pt x="2692" y="761"/>
                    <a:pt x="2787" y="571"/>
                    <a:pt x="2977" y="222"/>
                  </a:cubicBezTo>
                  <a:cubicBezTo>
                    <a:pt x="3041" y="96"/>
                    <a:pt x="2819" y="1"/>
                    <a:pt x="24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3806082" y="309134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1204" y="1"/>
                  </a:moveTo>
                  <a:cubicBezTo>
                    <a:pt x="887" y="1"/>
                    <a:pt x="570" y="96"/>
                    <a:pt x="507" y="222"/>
                  </a:cubicBezTo>
                  <a:cubicBezTo>
                    <a:pt x="317" y="571"/>
                    <a:pt x="222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009" y="1331"/>
                  </a:lnTo>
                  <a:cubicBezTo>
                    <a:pt x="3357" y="1331"/>
                    <a:pt x="3674" y="1236"/>
                    <a:pt x="3706" y="1109"/>
                  </a:cubicBezTo>
                  <a:cubicBezTo>
                    <a:pt x="3864" y="761"/>
                    <a:pt x="3959" y="571"/>
                    <a:pt x="4117" y="222"/>
                  </a:cubicBezTo>
                  <a:cubicBezTo>
                    <a:pt x="4149" y="96"/>
                    <a:pt x="3927" y="1"/>
                    <a:pt x="361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3919946" y="309134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1141" y="1"/>
                  </a:moveTo>
                  <a:cubicBezTo>
                    <a:pt x="792" y="1"/>
                    <a:pt x="476" y="96"/>
                    <a:pt x="444" y="222"/>
                  </a:cubicBezTo>
                  <a:cubicBezTo>
                    <a:pt x="286" y="571"/>
                    <a:pt x="222" y="761"/>
                    <a:pt x="64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4" y="1236"/>
                    <a:pt x="3706" y="1109"/>
                  </a:cubicBezTo>
                  <a:cubicBezTo>
                    <a:pt x="3833" y="761"/>
                    <a:pt x="3928" y="571"/>
                    <a:pt x="4054" y="222"/>
                  </a:cubicBezTo>
                  <a:cubicBezTo>
                    <a:pt x="4086" y="96"/>
                    <a:pt x="3864" y="1"/>
                    <a:pt x="351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4033811" y="3091342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1046" y="1"/>
                  </a:moveTo>
                  <a:cubicBezTo>
                    <a:pt x="729" y="1"/>
                    <a:pt x="413" y="96"/>
                    <a:pt x="381" y="222"/>
                  </a:cubicBezTo>
                  <a:cubicBezTo>
                    <a:pt x="254" y="571"/>
                    <a:pt x="191" y="761"/>
                    <a:pt x="64" y="1109"/>
                  </a:cubicBezTo>
                  <a:cubicBezTo>
                    <a:pt x="1" y="1236"/>
                    <a:pt x="254" y="1331"/>
                    <a:pt x="603" y="1331"/>
                  </a:cubicBezTo>
                  <a:lnTo>
                    <a:pt x="3041" y="1331"/>
                  </a:lnTo>
                  <a:cubicBezTo>
                    <a:pt x="3390" y="1331"/>
                    <a:pt x="3675" y="1236"/>
                    <a:pt x="3738" y="1109"/>
                  </a:cubicBezTo>
                  <a:cubicBezTo>
                    <a:pt x="3833" y="761"/>
                    <a:pt x="3865" y="571"/>
                    <a:pt x="3991" y="222"/>
                  </a:cubicBezTo>
                  <a:cubicBezTo>
                    <a:pt x="4023" y="96"/>
                    <a:pt x="3770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4148528" y="3091342"/>
              <a:ext cx="103797" cy="35451"/>
            </a:xfrm>
            <a:custGeom>
              <a:avLst/>
              <a:gdLst/>
              <a:ahLst/>
              <a:cxnLst/>
              <a:rect l="l" t="t" r="r" b="b"/>
              <a:pathLst>
                <a:path w="3897" h="1331" extrusionOk="0">
                  <a:moveTo>
                    <a:pt x="919" y="1"/>
                  </a:moveTo>
                  <a:cubicBezTo>
                    <a:pt x="603" y="1"/>
                    <a:pt x="318" y="96"/>
                    <a:pt x="286" y="222"/>
                  </a:cubicBezTo>
                  <a:cubicBezTo>
                    <a:pt x="159" y="571"/>
                    <a:pt x="128" y="761"/>
                    <a:pt x="33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5" y="1236"/>
                    <a:pt x="3675" y="1109"/>
                  </a:cubicBezTo>
                  <a:cubicBezTo>
                    <a:pt x="3770" y="761"/>
                    <a:pt x="3801" y="571"/>
                    <a:pt x="3865" y="222"/>
                  </a:cubicBezTo>
                  <a:cubicBezTo>
                    <a:pt x="3896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4262419" y="3091342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855" y="1"/>
                  </a:moveTo>
                  <a:cubicBezTo>
                    <a:pt x="507" y="1"/>
                    <a:pt x="222" y="96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54" y="1331"/>
                    <a:pt x="602" y="1331"/>
                  </a:cubicBezTo>
                  <a:lnTo>
                    <a:pt x="3040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37" y="761"/>
                    <a:pt x="3769" y="571"/>
                    <a:pt x="3801" y="222"/>
                  </a:cubicBezTo>
                  <a:cubicBezTo>
                    <a:pt x="3832" y="96"/>
                    <a:pt x="3579" y="1"/>
                    <a:pt x="323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4376284" y="3091342"/>
              <a:ext cx="99562" cy="35451"/>
            </a:xfrm>
            <a:custGeom>
              <a:avLst/>
              <a:gdLst/>
              <a:ahLst/>
              <a:cxnLst/>
              <a:rect l="l" t="t" r="r" b="b"/>
              <a:pathLst>
                <a:path w="3738" h="1331" extrusionOk="0">
                  <a:moveTo>
                    <a:pt x="761" y="1"/>
                  </a:moveTo>
                  <a:cubicBezTo>
                    <a:pt x="444" y="1"/>
                    <a:pt x="159" y="96"/>
                    <a:pt x="127" y="222"/>
                  </a:cubicBezTo>
                  <a:cubicBezTo>
                    <a:pt x="96" y="571"/>
                    <a:pt x="64" y="761"/>
                    <a:pt x="32" y="1109"/>
                  </a:cubicBezTo>
                  <a:cubicBezTo>
                    <a:pt x="1" y="1236"/>
                    <a:pt x="286" y="1331"/>
                    <a:pt x="602" y="1331"/>
                  </a:cubicBezTo>
                  <a:lnTo>
                    <a:pt x="3072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06" y="761"/>
                    <a:pt x="3706" y="571"/>
                    <a:pt x="3738" y="222"/>
                  </a:cubicBezTo>
                  <a:cubicBezTo>
                    <a:pt x="3738" y="96"/>
                    <a:pt x="3484" y="1"/>
                    <a:pt x="31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4490148" y="3091342"/>
              <a:ext cx="97884" cy="35451"/>
            </a:xfrm>
            <a:custGeom>
              <a:avLst/>
              <a:gdLst/>
              <a:ahLst/>
              <a:cxnLst/>
              <a:rect l="l" t="t" r="r" b="b"/>
              <a:pathLst>
                <a:path w="3675" h="1331" extrusionOk="0">
                  <a:moveTo>
                    <a:pt x="666" y="1"/>
                  </a:moveTo>
                  <a:cubicBezTo>
                    <a:pt x="349" y="1"/>
                    <a:pt x="64" y="96"/>
                    <a:pt x="64" y="222"/>
                  </a:cubicBezTo>
                  <a:cubicBezTo>
                    <a:pt x="64" y="571"/>
                    <a:pt x="33" y="761"/>
                    <a:pt x="33" y="1109"/>
                  </a:cubicBezTo>
                  <a:cubicBezTo>
                    <a:pt x="1" y="1236"/>
                    <a:pt x="286" y="1331"/>
                    <a:pt x="634" y="1331"/>
                  </a:cubicBezTo>
                  <a:lnTo>
                    <a:pt x="3073" y="1331"/>
                  </a:lnTo>
                  <a:cubicBezTo>
                    <a:pt x="3421" y="1331"/>
                    <a:pt x="3675" y="1236"/>
                    <a:pt x="3675" y="1109"/>
                  </a:cubicBezTo>
                  <a:cubicBezTo>
                    <a:pt x="3675" y="761"/>
                    <a:pt x="3675" y="571"/>
                    <a:pt x="3675" y="222"/>
                  </a:cubicBezTo>
                  <a:cubicBezTo>
                    <a:pt x="3675" y="96"/>
                    <a:pt x="3390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4604040" y="3091342"/>
              <a:ext cx="98709" cy="35451"/>
            </a:xfrm>
            <a:custGeom>
              <a:avLst/>
              <a:gdLst/>
              <a:ahLst/>
              <a:cxnLst/>
              <a:rect l="l" t="t" r="r" b="b"/>
              <a:pathLst>
                <a:path w="3706" h="1331" extrusionOk="0">
                  <a:moveTo>
                    <a:pt x="602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0" y="571"/>
                    <a:pt x="0" y="761"/>
                    <a:pt x="32" y="1109"/>
                  </a:cubicBezTo>
                  <a:cubicBezTo>
                    <a:pt x="32" y="1236"/>
                    <a:pt x="285" y="1331"/>
                    <a:pt x="634" y="1331"/>
                  </a:cubicBezTo>
                  <a:lnTo>
                    <a:pt x="3104" y="1331"/>
                  </a:lnTo>
                  <a:cubicBezTo>
                    <a:pt x="3420" y="1331"/>
                    <a:pt x="3706" y="1236"/>
                    <a:pt x="3674" y="1109"/>
                  </a:cubicBezTo>
                  <a:cubicBezTo>
                    <a:pt x="3642" y="761"/>
                    <a:pt x="3642" y="571"/>
                    <a:pt x="3611" y="222"/>
                  </a:cubicBezTo>
                  <a:cubicBezTo>
                    <a:pt x="3579" y="96"/>
                    <a:pt x="3325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4716226" y="3091342"/>
              <a:ext cx="100387" cy="35451"/>
            </a:xfrm>
            <a:custGeom>
              <a:avLst/>
              <a:gdLst/>
              <a:ahLst/>
              <a:cxnLst/>
              <a:rect l="l" t="t" r="r" b="b"/>
              <a:pathLst>
                <a:path w="3769" h="1331" extrusionOk="0">
                  <a:moveTo>
                    <a:pt x="570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32" y="571"/>
                    <a:pt x="32" y="761"/>
                    <a:pt x="95" y="1109"/>
                  </a:cubicBezTo>
                  <a:cubicBezTo>
                    <a:pt x="95" y="1236"/>
                    <a:pt x="380" y="1331"/>
                    <a:pt x="729" y="1331"/>
                  </a:cubicBezTo>
                  <a:lnTo>
                    <a:pt x="3167" y="1331"/>
                  </a:lnTo>
                  <a:cubicBezTo>
                    <a:pt x="3515" y="1331"/>
                    <a:pt x="3769" y="1236"/>
                    <a:pt x="3737" y="1109"/>
                  </a:cubicBezTo>
                  <a:cubicBezTo>
                    <a:pt x="3674" y="761"/>
                    <a:pt x="3674" y="571"/>
                    <a:pt x="3610" y="222"/>
                  </a:cubicBezTo>
                  <a:cubicBezTo>
                    <a:pt x="3579" y="96"/>
                    <a:pt x="3294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4827561" y="3091342"/>
              <a:ext cx="102944" cy="35451"/>
            </a:xfrm>
            <a:custGeom>
              <a:avLst/>
              <a:gdLst/>
              <a:ahLst/>
              <a:cxnLst/>
              <a:rect l="l" t="t" r="r" b="b"/>
              <a:pathLst>
                <a:path w="3865" h="1331" extrusionOk="0">
                  <a:moveTo>
                    <a:pt x="602" y="1"/>
                  </a:moveTo>
                  <a:cubicBezTo>
                    <a:pt x="254" y="1"/>
                    <a:pt x="1" y="96"/>
                    <a:pt x="32" y="222"/>
                  </a:cubicBezTo>
                  <a:cubicBezTo>
                    <a:pt x="96" y="571"/>
                    <a:pt x="127" y="761"/>
                    <a:pt x="191" y="1109"/>
                  </a:cubicBezTo>
                  <a:cubicBezTo>
                    <a:pt x="191" y="1236"/>
                    <a:pt x="476" y="1331"/>
                    <a:pt x="824" y="1331"/>
                  </a:cubicBezTo>
                  <a:lnTo>
                    <a:pt x="3262" y="1331"/>
                  </a:lnTo>
                  <a:cubicBezTo>
                    <a:pt x="3611" y="1331"/>
                    <a:pt x="3864" y="1236"/>
                    <a:pt x="3832" y="1109"/>
                  </a:cubicBezTo>
                  <a:cubicBezTo>
                    <a:pt x="3769" y="761"/>
                    <a:pt x="3706" y="571"/>
                    <a:pt x="3642" y="222"/>
                  </a:cubicBezTo>
                  <a:cubicBezTo>
                    <a:pt x="3611" y="96"/>
                    <a:pt x="3326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4939747" y="3091342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571" y="1"/>
                  </a:moveTo>
                  <a:cubicBezTo>
                    <a:pt x="222" y="1"/>
                    <a:pt x="1" y="96"/>
                    <a:pt x="32" y="222"/>
                  </a:cubicBezTo>
                  <a:cubicBezTo>
                    <a:pt x="96" y="571"/>
                    <a:pt x="159" y="761"/>
                    <a:pt x="222" y="1109"/>
                  </a:cubicBezTo>
                  <a:cubicBezTo>
                    <a:pt x="254" y="1236"/>
                    <a:pt x="571" y="1331"/>
                    <a:pt x="919" y="1331"/>
                  </a:cubicBezTo>
                  <a:lnTo>
                    <a:pt x="3357" y="1331"/>
                  </a:lnTo>
                  <a:cubicBezTo>
                    <a:pt x="3706" y="1331"/>
                    <a:pt x="3927" y="1236"/>
                    <a:pt x="3896" y="1109"/>
                  </a:cubicBezTo>
                  <a:cubicBezTo>
                    <a:pt x="3801" y="761"/>
                    <a:pt x="3737" y="571"/>
                    <a:pt x="3642" y="222"/>
                  </a:cubicBezTo>
                  <a:cubicBezTo>
                    <a:pt x="3579" y="96"/>
                    <a:pt x="3294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5051082" y="309134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571" y="1"/>
                  </a:moveTo>
                  <a:cubicBezTo>
                    <a:pt x="254" y="1"/>
                    <a:pt x="1" y="96"/>
                    <a:pt x="64" y="222"/>
                  </a:cubicBezTo>
                  <a:cubicBezTo>
                    <a:pt x="159" y="571"/>
                    <a:pt x="223" y="761"/>
                    <a:pt x="318" y="1109"/>
                  </a:cubicBezTo>
                  <a:cubicBezTo>
                    <a:pt x="381" y="1236"/>
                    <a:pt x="666" y="1331"/>
                    <a:pt x="1014" y="1331"/>
                  </a:cubicBezTo>
                  <a:lnTo>
                    <a:pt x="3484" y="1331"/>
                  </a:lnTo>
                  <a:cubicBezTo>
                    <a:pt x="3801" y="1331"/>
                    <a:pt x="4054" y="1236"/>
                    <a:pt x="3991" y="1109"/>
                  </a:cubicBezTo>
                  <a:cubicBezTo>
                    <a:pt x="3864" y="761"/>
                    <a:pt x="3801" y="571"/>
                    <a:pt x="3643" y="222"/>
                  </a:cubicBezTo>
                  <a:cubicBezTo>
                    <a:pt x="3611" y="96"/>
                    <a:pt x="3294" y="1"/>
                    <a:pt x="297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5163268" y="3091342"/>
              <a:ext cx="256468" cy="35451"/>
            </a:xfrm>
            <a:custGeom>
              <a:avLst/>
              <a:gdLst/>
              <a:ahLst/>
              <a:cxnLst/>
              <a:rect l="l" t="t" r="r" b="b"/>
              <a:pathLst>
                <a:path w="9629" h="1331" extrusionOk="0">
                  <a:moveTo>
                    <a:pt x="571" y="1"/>
                  </a:moveTo>
                  <a:cubicBezTo>
                    <a:pt x="223" y="1"/>
                    <a:pt x="1" y="96"/>
                    <a:pt x="32" y="222"/>
                  </a:cubicBezTo>
                  <a:cubicBezTo>
                    <a:pt x="191" y="571"/>
                    <a:pt x="254" y="761"/>
                    <a:pt x="381" y="1109"/>
                  </a:cubicBezTo>
                  <a:cubicBezTo>
                    <a:pt x="444" y="1236"/>
                    <a:pt x="761" y="1331"/>
                    <a:pt x="1109" y="1331"/>
                  </a:cubicBezTo>
                  <a:lnTo>
                    <a:pt x="9058" y="1331"/>
                  </a:lnTo>
                  <a:cubicBezTo>
                    <a:pt x="9407" y="1331"/>
                    <a:pt x="9628" y="1236"/>
                    <a:pt x="9565" y="1109"/>
                  </a:cubicBezTo>
                  <a:cubicBezTo>
                    <a:pt x="9343" y="761"/>
                    <a:pt x="9248" y="571"/>
                    <a:pt x="9058" y="222"/>
                  </a:cubicBezTo>
                  <a:cubicBezTo>
                    <a:pt x="8995" y="96"/>
                    <a:pt x="8678" y="1"/>
                    <a:pt x="833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3852480" y="3132679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1172" y="0"/>
                  </a:moveTo>
                  <a:cubicBezTo>
                    <a:pt x="823" y="0"/>
                    <a:pt x="507" y="95"/>
                    <a:pt x="443" y="222"/>
                  </a:cubicBezTo>
                  <a:cubicBezTo>
                    <a:pt x="285" y="571"/>
                    <a:pt x="222" y="761"/>
                    <a:pt x="63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59" y="761"/>
                    <a:pt x="4022" y="571"/>
                    <a:pt x="4149" y="222"/>
                  </a:cubicBezTo>
                  <a:cubicBezTo>
                    <a:pt x="4212" y="95"/>
                    <a:pt x="3990" y="0"/>
                    <a:pt x="364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4204222" y="3132679"/>
              <a:ext cx="105448" cy="35451"/>
            </a:xfrm>
            <a:custGeom>
              <a:avLst/>
              <a:gdLst/>
              <a:ahLst/>
              <a:cxnLst/>
              <a:rect l="l" t="t" r="r" b="b"/>
              <a:pathLst>
                <a:path w="3959" h="1331" extrusionOk="0">
                  <a:moveTo>
                    <a:pt x="887" y="0"/>
                  </a:moveTo>
                  <a:cubicBezTo>
                    <a:pt x="538" y="0"/>
                    <a:pt x="253" y="95"/>
                    <a:pt x="222" y="222"/>
                  </a:cubicBezTo>
                  <a:cubicBezTo>
                    <a:pt x="127" y="571"/>
                    <a:pt x="95" y="761"/>
                    <a:pt x="0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769" y="1109"/>
                  </a:cubicBezTo>
                  <a:cubicBezTo>
                    <a:pt x="3832" y="761"/>
                    <a:pt x="3864" y="571"/>
                    <a:pt x="3927" y="222"/>
                  </a:cubicBezTo>
                  <a:cubicBezTo>
                    <a:pt x="3959" y="95"/>
                    <a:pt x="3705" y="0"/>
                    <a:pt x="335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4437864" y="313267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729" y="0"/>
                  </a:moveTo>
                  <a:cubicBezTo>
                    <a:pt x="380" y="0"/>
                    <a:pt x="95" y="95"/>
                    <a:pt x="95" y="222"/>
                  </a:cubicBezTo>
                  <a:cubicBezTo>
                    <a:pt x="64" y="571"/>
                    <a:pt x="64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769" y="1236"/>
                    <a:pt x="3769" y="1109"/>
                  </a:cubicBezTo>
                  <a:cubicBezTo>
                    <a:pt x="3801" y="761"/>
                    <a:pt x="3801" y="571"/>
                    <a:pt x="3801" y="222"/>
                  </a:cubicBezTo>
                  <a:cubicBezTo>
                    <a:pt x="3801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4555111" y="3132679"/>
              <a:ext cx="100414" cy="35451"/>
            </a:xfrm>
            <a:custGeom>
              <a:avLst/>
              <a:gdLst/>
              <a:ahLst/>
              <a:cxnLst/>
              <a:rect l="l" t="t" r="r" b="b"/>
              <a:pathLst>
                <a:path w="3770" h="1331" extrusionOk="0">
                  <a:moveTo>
                    <a:pt x="634" y="0"/>
                  </a:moveTo>
                  <a:cubicBezTo>
                    <a:pt x="285" y="0"/>
                    <a:pt x="32" y="95"/>
                    <a:pt x="32" y="222"/>
                  </a:cubicBezTo>
                  <a:cubicBezTo>
                    <a:pt x="0" y="571"/>
                    <a:pt x="0" y="761"/>
                    <a:pt x="0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67" y="1331"/>
                  </a:lnTo>
                  <a:cubicBezTo>
                    <a:pt x="3516" y="1331"/>
                    <a:pt x="3769" y="1236"/>
                    <a:pt x="3769" y="1109"/>
                  </a:cubicBezTo>
                  <a:cubicBezTo>
                    <a:pt x="3737" y="761"/>
                    <a:pt x="3737" y="571"/>
                    <a:pt x="3737" y="222"/>
                  </a:cubicBezTo>
                  <a:cubicBezTo>
                    <a:pt x="3706" y="95"/>
                    <a:pt x="3452" y="0"/>
                    <a:pt x="31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4670681" y="3132679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602" y="0"/>
                  </a:moveTo>
                  <a:cubicBezTo>
                    <a:pt x="253" y="0"/>
                    <a:pt x="0" y="95"/>
                    <a:pt x="0" y="222"/>
                  </a:cubicBezTo>
                  <a:cubicBezTo>
                    <a:pt x="32" y="571"/>
                    <a:pt x="32" y="761"/>
                    <a:pt x="63" y="1109"/>
                  </a:cubicBezTo>
                  <a:cubicBezTo>
                    <a:pt x="63" y="1236"/>
                    <a:pt x="348" y="1331"/>
                    <a:pt x="697" y="1331"/>
                  </a:cubicBezTo>
                  <a:lnTo>
                    <a:pt x="3230" y="1331"/>
                  </a:lnTo>
                  <a:cubicBezTo>
                    <a:pt x="3579" y="1331"/>
                    <a:pt x="3832" y="1236"/>
                    <a:pt x="3832" y="1109"/>
                  </a:cubicBezTo>
                  <a:cubicBezTo>
                    <a:pt x="3769" y="761"/>
                    <a:pt x="3769" y="571"/>
                    <a:pt x="3705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4785397" y="3132679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63" y="571"/>
                    <a:pt x="95" y="761"/>
                    <a:pt x="127" y="1109"/>
                  </a:cubicBezTo>
                  <a:cubicBezTo>
                    <a:pt x="158" y="1236"/>
                    <a:pt x="443" y="1331"/>
                    <a:pt x="792" y="1331"/>
                  </a:cubicBezTo>
                  <a:lnTo>
                    <a:pt x="3325" y="1331"/>
                  </a:lnTo>
                  <a:cubicBezTo>
                    <a:pt x="3674" y="1331"/>
                    <a:pt x="3927" y="1236"/>
                    <a:pt x="3895" y="1109"/>
                  </a:cubicBezTo>
                  <a:cubicBezTo>
                    <a:pt x="3832" y="761"/>
                    <a:pt x="3800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490011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95" y="571"/>
                    <a:pt x="158" y="761"/>
                    <a:pt x="222" y="1109"/>
                  </a:cubicBezTo>
                  <a:cubicBezTo>
                    <a:pt x="253" y="1236"/>
                    <a:pt x="538" y="1331"/>
                    <a:pt x="887" y="1331"/>
                  </a:cubicBezTo>
                  <a:lnTo>
                    <a:pt x="3420" y="1331"/>
                  </a:lnTo>
                  <a:cubicBezTo>
                    <a:pt x="3769" y="1331"/>
                    <a:pt x="4022" y="1236"/>
                    <a:pt x="3990" y="1109"/>
                  </a:cubicBezTo>
                  <a:cubicBezTo>
                    <a:pt x="3895" y="761"/>
                    <a:pt x="3832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5130374" y="3132679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59" y="571"/>
                    <a:pt x="222" y="761"/>
                    <a:pt x="349" y="1109"/>
                  </a:cubicBezTo>
                  <a:cubicBezTo>
                    <a:pt x="412" y="1236"/>
                    <a:pt x="729" y="1331"/>
                    <a:pt x="1077" y="1331"/>
                  </a:cubicBezTo>
                  <a:lnTo>
                    <a:pt x="3579" y="1331"/>
                  </a:lnTo>
                  <a:cubicBezTo>
                    <a:pt x="3928" y="1331"/>
                    <a:pt x="4181" y="1236"/>
                    <a:pt x="4118" y="1109"/>
                  </a:cubicBezTo>
                  <a:cubicBezTo>
                    <a:pt x="3959" y="761"/>
                    <a:pt x="3896" y="571"/>
                    <a:pt x="3738" y="222"/>
                  </a:cubicBezTo>
                  <a:cubicBezTo>
                    <a:pt x="3706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5245091" y="3132679"/>
              <a:ext cx="197419" cy="35451"/>
            </a:xfrm>
            <a:custGeom>
              <a:avLst/>
              <a:gdLst/>
              <a:ahLst/>
              <a:cxnLst/>
              <a:rect l="l" t="t" r="r" b="b"/>
              <a:pathLst>
                <a:path w="7412" h="1331" extrusionOk="0">
                  <a:moveTo>
                    <a:pt x="571" y="0"/>
                  </a:moveTo>
                  <a:cubicBezTo>
                    <a:pt x="222" y="0"/>
                    <a:pt x="1" y="95"/>
                    <a:pt x="64" y="222"/>
                  </a:cubicBezTo>
                  <a:cubicBezTo>
                    <a:pt x="222" y="571"/>
                    <a:pt x="286" y="761"/>
                    <a:pt x="444" y="1109"/>
                  </a:cubicBezTo>
                  <a:cubicBezTo>
                    <a:pt x="507" y="1236"/>
                    <a:pt x="824" y="1331"/>
                    <a:pt x="1172" y="1331"/>
                  </a:cubicBezTo>
                  <a:lnTo>
                    <a:pt x="6841" y="1331"/>
                  </a:lnTo>
                  <a:cubicBezTo>
                    <a:pt x="7190" y="1331"/>
                    <a:pt x="7411" y="1236"/>
                    <a:pt x="7348" y="1109"/>
                  </a:cubicBezTo>
                  <a:cubicBezTo>
                    <a:pt x="7126" y="761"/>
                    <a:pt x="7031" y="571"/>
                    <a:pt x="6841" y="222"/>
                  </a:cubicBezTo>
                  <a:cubicBezTo>
                    <a:pt x="6778" y="95"/>
                    <a:pt x="6461" y="0"/>
                    <a:pt x="611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3678713" y="3174017"/>
              <a:ext cx="185593" cy="35451"/>
            </a:xfrm>
            <a:custGeom>
              <a:avLst/>
              <a:gdLst/>
              <a:ahLst/>
              <a:cxnLst/>
              <a:rect l="l" t="t" r="r" b="b"/>
              <a:pathLst>
                <a:path w="6968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54" y="729"/>
                    <a:pt x="64" y="1109"/>
                  </a:cubicBezTo>
                  <a:cubicBezTo>
                    <a:pt x="0" y="1204"/>
                    <a:pt x="254" y="1330"/>
                    <a:pt x="602" y="1330"/>
                  </a:cubicBezTo>
                  <a:lnTo>
                    <a:pt x="5764" y="1330"/>
                  </a:lnTo>
                  <a:cubicBezTo>
                    <a:pt x="6112" y="1330"/>
                    <a:pt x="6461" y="1204"/>
                    <a:pt x="6524" y="1109"/>
                  </a:cubicBezTo>
                  <a:cubicBezTo>
                    <a:pt x="6682" y="729"/>
                    <a:pt x="6746" y="570"/>
                    <a:pt x="6904" y="222"/>
                  </a:cubicBezTo>
                  <a:cubicBezTo>
                    <a:pt x="6967" y="95"/>
                    <a:pt x="6714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3867662" y="3174017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72" y="0"/>
                  </a:moveTo>
                  <a:cubicBezTo>
                    <a:pt x="824" y="0"/>
                    <a:pt x="507" y="95"/>
                    <a:pt x="444" y="222"/>
                  </a:cubicBezTo>
                  <a:cubicBezTo>
                    <a:pt x="285" y="570"/>
                    <a:pt x="222" y="729"/>
                    <a:pt x="63" y="1109"/>
                  </a:cubicBezTo>
                  <a:cubicBezTo>
                    <a:pt x="0" y="1204"/>
                    <a:pt x="253" y="1330"/>
                    <a:pt x="602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927" y="1109"/>
                  </a:cubicBezTo>
                  <a:cubicBezTo>
                    <a:pt x="4054" y="729"/>
                    <a:pt x="4117" y="570"/>
                    <a:pt x="4244" y="222"/>
                  </a:cubicBezTo>
                  <a:cubicBezTo>
                    <a:pt x="4307" y="95"/>
                    <a:pt x="4054" y="0"/>
                    <a:pt x="370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3988265" y="3174017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1078" y="0"/>
                  </a:moveTo>
                  <a:cubicBezTo>
                    <a:pt x="729" y="0"/>
                    <a:pt x="413" y="95"/>
                    <a:pt x="349" y="222"/>
                  </a:cubicBezTo>
                  <a:cubicBezTo>
                    <a:pt x="222" y="570"/>
                    <a:pt x="159" y="729"/>
                    <a:pt x="32" y="1109"/>
                  </a:cubicBezTo>
                  <a:cubicBezTo>
                    <a:pt x="1" y="1204"/>
                    <a:pt x="254" y="1330"/>
                    <a:pt x="603" y="1330"/>
                  </a:cubicBezTo>
                  <a:lnTo>
                    <a:pt x="3168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54" y="570"/>
                    <a:pt x="4149" y="222"/>
                  </a:cubicBezTo>
                  <a:cubicBezTo>
                    <a:pt x="4181" y="95"/>
                    <a:pt x="3928" y="0"/>
                    <a:pt x="357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4190317" y="3017537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887" y="0"/>
                  </a:moveTo>
                  <a:cubicBezTo>
                    <a:pt x="539" y="0"/>
                    <a:pt x="254" y="95"/>
                    <a:pt x="222" y="222"/>
                  </a:cubicBezTo>
                  <a:cubicBezTo>
                    <a:pt x="127" y="570"/>
                    <a:pt x="96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896" y="1109"/>
                  </a:cubicBezTo>
                  <a:cubicBezTo>
                    <a:pt x="3927" y="729"/>
                    <a:pt x="3959" y="570"/>
                    <a:pt x="4022" y="222"/>
                  </a:cubicBezTo>
                  <a:cubicBezTo>
                    <a:pt x="4022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4348450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824" y="0"/>
                  </a:moveTo>
                  <a:cubicBezTo>
                    <a:pt x="476" y="0"/>
                    <a:pt x="159" y="95"/>
                    <a:pt x="159" y="222"/>
                  </a:cubicBezTo>
                  <a:cubicBezTo>
                    <a:pt x="96" y="570"/>
                    <a:pt x="64" y="729"/>
                    <a:pt x="32" y="1109"/>
                  </a:cubicBezTo>
                  <a:cubicBezTo>
                    <a:pt x="1" y="1204"/>
                    <a:pt x="286" y="1330"/>
                    <a:pt x="634" y="1330"/>
                  </a:cubicBezTo>
                  <a:lnTo>
                    <a:pt x="3231" y="1330"/>
                  </a:lnTo>
                  <a:cubicBezTo>
                    <a:pt x="3579" y="1330"/>
                    <a:pt x="3864" y="1204"/>
                    <a:pt x="3896" y="1109"/>
                  </a:cubicBezTo>
                  <a:cubicBezTo>
                    <a:pt x="3927" y="729"/>
                    <a:pt x="3927" y="570"/>
                    <a:pt x="3959" y="222"/>
                  </a:cubicBezTo>
                  <a:cubicBezTo>
                    <a:pt x="3959" y="95"/>
                    <a:pt x="3674" y="0"/>
                    <a:pt x="332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4469080" y="3174017"/>
              <a:ext cx="102918" cy="35451"/>
            </a:xfrm>
            <a:custGeom>
              <a:avLst/>
              <a:gdLst/>
              <a:ahLst/>
              <a:cxnLst/>
              <a:rect l="l" t="t" r="r" b="b"/>
              <a:pathLst>
                <a:path w="3864" h="1331" extrusionOk="0">
                  <a:moveTo>
                    <a:pt x="697" y="0"/>
                  </a:moveTo>
                  <a:cubicBezTo>
                    <a:pt x="349" y="0"/>
                    <a:pt x="64" y="95"/>
                    <a:pt x="64" y="222"/>
                  </a:cubicBezTo>
                  <a:cubicBezTo>
                    <a:pt x="32" y="570"/>
                    <a:pt x="32" y="729"/>
                    <a:pt x="0" y="1109"/>
                  </a:cubicBezTo>
                  <a:cubicBezTo>
                    <a:pt x="0" y="1204"/>
                    <a:pt x="285" y="1330"/>
                    <a:pt x="634" y="1330"/>
                  </a:cubicBezTo>
                  <a:lnTo>
                    <a:pt x="3199" y="1330"/>
                  </a:lnTo>
                  <a:cubicBezTo>
                    <a:pt x="3579" y="1330"/>
                    <a:pt x="3864" y="1204"/>
                    <a:pt x="3864" y="1109"/>
                  </a:cubicBezTo>
                  <a:lnTo>
                    <a:pt x="3864" y="222"/>
                  </a:lnTo>
                  <a:cubicBezTo>
                    <a:pt x="3864" y="95"/>
                    <a:pt x="3579" y="0"/>
                    <a:pt x="323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4588858" y="3174017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634" y="0"/>
                  </a:moveTo>
                  <a:cubicBezTo>
                    <a:pt x="285" y="0"/>
                    <a:pt x="0" y="95"/>
                    <a:pt x="0" y="222"/>
                  </a:cubicBezTo>
                  <a:cubicBezTo>
                    <a:pt x="0" y="570"/>
                    <a:pt x="0" y="729"/>
                    <a:pt x="0" y="1109"/>
                  </a:cubicBezTo>
                  <a:cubicBezTo>
                    <a:pt x="0" y="1204"/>
                    <a:pt x="317" y="1330"/>
                    <a:pt x="665" y="1330"/>
                  </a:cubicBezTo>
                  <a:lnTo>
                    <a:pt x="3230" y="1330"/>
                  </a:lnTo>
                  <a:cubicBezTo>
                    <a:pt x="3610" y="1330"/>
                    <a:pt x="3895" y="1204"/>
                    <a:pt x="3864" y="1109"/>
                  </a:cubicBezTo>
                  <a:cubicBezTo>
                    <a:pt x="3832" y="729"/>
                    <a:pt x="3832" y="570"/>
                    <a:pt x="3800" y="222"/>
                  </a:cubicBezTo>
                  <a:cubicBezTo>
                    <a:pt x="3800" y="95"/>
                    <a:pt x="3515" y="0"/>
                    <a:pt x="316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4706931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86" y="0"/>
                    <a:pt x="1" y="95"/>
                    <a:pt x="1" y="222"/>
                  </a:cubicBezTo>
                  <a:cubicBezTo>
                    <a:pt x="33" y="570"/>
                    <a:pt x="64" y="729"/>
                    <a:pt x="96" y="1109"/>
                  </a:cubicBezTo>
                  <a:cubicBezTo>
                    <a:pt x="96" y="1204"/>
                    <a:pt x="381" y="1330"/>
                    <a:pt x="761" y="1330"/>
                  </a:cubicBezTo>
                  <a:lnTo>
                    <a:pt x="3326" y="1330"/>
                  </a:lnTo>
                  <a:cubicBezTo>
                    <a:pt x="3674" y="1330"/>
                    <a:pt x="3959" y="1204"/>
                    <a:pt x="3959" y="1109"/>
                  </a:cubicBezTo>
                  <a:cubicBezTo>
                    <a:pt x="3896" y="729"/>
                    <a:pt x="3864" y="570"/>
                    <a:pt x="3801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4825030" y="3174017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602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64" y="570"/>
                    <a:pt x="96" y="729"/>
                    <a:pt x="159" y="1109"/>
                  </a:cubicBezTo>
                  <a:cubicBezTo>
                    <a:pt x="191" y="1204"/>
                    <a:pt x="476" y="1330"/>
                    <a:pt x="824" y="1330"/>
                  </a:cubicBezTo>
                  <a:lnTo>
                    <a:pt x="3421" y="1330"/>
                  </a:lnTo>
                  <a:cubicBezTo>
                    <a:pt x="3769" y="1330"/>
                    <a:pt x="4054" y="1204"/>
                    <a:pt x="4023" y="1109"/>
                  </a:cubicBezTo>
                  <a:cubicBezTo>
                    <a:pt x="3927" y="729"/>
                    <a:pt x="3896" y="570"/>
                    <a:pt x="3832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4943130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59" y="729"/>
                    <a:pt x="222" y="1109"/>
                  </a:cubicBezTo>
                  <a:cubicBezTo>
                    <a:pt x="254" y="1204"/>
                    <a:pt x="570" y="1330"/>
                    <a:pt x="919" y="1330"/>
                  </a:cubicBezTo>
                  <a:lnTo>
                    <a:pt x="3515" y="1330"/>
                  </a:lnTo>
                  <a:cubicBezTo>
                    <a:pt x="3864" y="1330"/>
                    <a:pt x="4117" y="1204"/>
                    <a:pt x="4086" y="1109"/>
                  </a:cubicBezTo>
                  <a:cubicBezTo>
                    <a:pt x="3991" y="729"/>
                    <a:pt x="3927" y="570"/>
                    <a:pt x="3832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5060377" y="3174017"/>
              <a:ext cx="113039" cy="35451"/>
            </a:xfrm>
            <a:custGeom>
              <a:avLst/>
              <a:gdLst/>
              <a:ahLst/>
              <a:cxnLst/>
              <a:rect l="l" t="t" r="r" b="b"/>
              <a:pathLst>
                <a:path w="4244" h="1331" extrusionOk="0">
                  <a:moveTo>
                    <a:pt x="634" y="0"/>
                  </a:moveTo>
                  <a:cubicBezTo>
                    <a:pt x="285" y="0"/>
                    <a:pt x="0" y="95"/>
                    <a:pt x="64" y="222"/>
                  </a:cubicBezTo>
                  <a:cubicBezTo>
                    <a:pt x="159" y="570"/>
                    <a:pt x="222" y="729"/>
                    <a:pt x="317" y="1109"/>
                  </a:cubicBezTo>
                  <a:cubicBezTo>
                    <a:pt x="380" y="1204"/>
                    <a:pt x="697" y="1330"/>
                    <a:pt x="1045" y="1330"/>
                  </a:cubicBezTo>
                  <a:lnTo>
                    <a:pt x="3610" y="1330"/>
                  </a:lnTo>
                  <a:cubicBezTo>
                    <a:pt x="3991" y="1330"/>
                    <a:pt x="4244" y="1204"/>
                    <a:pt x="4181" y="1109"/>
                  </a:cubicBezTo>
                  <a:cubicBezTo>
                    <a:pt x="4054" y="729"/>
                    <a:pt x="3991" y="570"/>
                    <a:pt x="3864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3955371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09" y="0"/>
                  </a:moveTo>
                  <a:cubicBezTo>
                    <a:pt x="729" y="0"/>
                    <a:pt x="412" y="95"/>
                    <a:pt x="381" y="222"/>
                  </a:cubicBezTo>
                  <a:cubicBezTo>
                    <a:pt x="254" y="570"/>
                    <a:pt x="159" y="760"/>
                    <a:pt x="32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263" y="1330"/>
                  </a:lnTo>
                  <a:cubicBezTo>
                    <a:pt x="3643" y="1330"/>
                    <a:pt x="3959" y="1235"/>
                    <a:pt x="3991" y="1109"/>
                  </a:cubicBezTo>
                  <a:cubicBezTo>
                    <a:pt x="4118" y="760"/>
                    <a:pt x="4181" y="570"/>
                    <a:pt x="4276" y="222"/>
                  </a:cubicBezTo>
                  <a:cubicBezTo>
                    <a:pt x="4308" y="95"/>
                    <a:pt x="4054" y="0"/>
                    <a:pt x="37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4078531" y="3214502"/>
              <a:ext cx="113066" cy="35451"/>
            </a:xfrm>
            <a:custGeom>
              <a:avLst/>
              <a:gdLst/>
              <a:ahLst/>
              <a:cxnLst/>
              <a:rect l="l" t="t" r="r" b="b"/>
              <a:pathLst>
                <a:path w="4245" h="1331" extrusionOk="0">
                  <a:moveTo>
                    <a:pt x="1014" y="0"/>
                  </a:moveTo>
                  <a:cubicBezTo>
                    <a:pt x="665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74" y="1330"/>
                    <a:pt x="3991" y="1235"/>
                    <a:pt x="4022" y="1109"/>
                  </a:cubicBezTo>
                  <a:cubicBezTo>
                    <a:pt x="4086" y="760"/>
                    <a:pt x="4117" y="570"/>
                    <a:pt x="4212" y="222"/>
                  </a:cubicBezTo>
                  <a:cubicBezTo>
                    <a:pt x="4244" y="95"/>
                    <a:pt x="3959" y="0"/>
                    <a:pt x="361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4325677" y="321450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824" y="0"/>
                  </a:moveTo>
                  <a:cubicBezTo>
                    <a:pt x="475" y="0"/>
                    <a:pt x="159" y="95"/>
                    <a:pt x="127" y="222"/>
                  </a:cubicBezTo>
                  <a:cubicBezTo>
                    <a:pt x="95" y="570"/>
                    <a:pt x="64" y="760"/>
                    <a:pt x="0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42" y="1330"/>
                    <a:pt x="3959" y="1235"/>
                    <a:pt x="3959" y="1109"/>
                  </a:cubicBezTo>
                  <a:cubicBezTo>
                    <a:pt x="3991" y="760"/>
                    <a:pt x="4022" y="570"/>
                    <a:pt x="4054" y="222"/>
                  </a:cubicBezTo>
                  <a:cubicBezTo>
                    <a:pt x="4054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4448838" y="3214502"/>
              <a:ext cx="106300" cy="35451"/>
            </a:xfrm>
            <a:custGeom>
              <a:avLst/>
              <a:gdLst/>
              <a:ahLst/>
              <a:cxnLst/>
              <a:rect l="l" t="t" r="r" b="b"/>
              <a:pathLst>
                <a:path w="3991" h="1331" extrusionOk="0">
                  <a:moveTo>
                    <a:pt x="729" y="0"/>
                  </a:moveTo>
                  <a:cubicBezTo>
                    <a:pt x="380" y="0"/>
                    <a:pt x="95" y="95"/>
                    <a:pt x="63" y="222"/>
                  </a:cubicBezTo>
                  <a:cubicBezTo>
                    <a:pt x="32" y="570"/>
                    <a:pt x="32" y="760"/>
                    <a:pt x="0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59" y="760"/>
                    <a:pt x="3959" y="570"/>
                    <a:pt x="3990" y="222"/>
                  </a:cubicBezTo>
                  <a:cubicBezTo>
                    <a:pt x="3990" y="95"/>
                    <a:pt x="3674" y="0"/>
                    <a:pt x="332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4692601" y="321450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666" y="0"/>
                  </a:moveTo>
                  <a:cubicBezTo>
                    <a:pt x="286" y="0"/>
                    <a:pt x="0" y="95"/>
                    <a:pt x="32" y="222"/>
                  </a:cubicBezTo>
                  <a:cubicBezTo>
                    <a:pt x="64" y="570"/>
                    <a:pt x="64" y="760"/>
                    <a:pt x="95" y="1109"/>
                  </a:cubicBezTo>
                  <a:cubicBezTo>
                    <a:pt x="95" y="1235"/>
                    <a:pt x="412" y="1330"/>
                    <a:pt x="761" y="1330"/>
                  </a:cubicBezTo>
                  <a:lnTo>
                    <a:pt x="3421" y="1330"/>
                  </a:lnTo>
                  <a:cubicBezTo>
                    <a:pt x="3801" y="1330"/>
                    <a:pt x="4086" y="1235"/>
                    <a:pt x="4054" y="1109"/>
                  </a:cubicBezTo>
                  <a:cubicBezTo>
                    <a:pt x="4022" y="760"/>
                    <a:pt x="3991" y="570"/>
                    <a:pt x="3927" y="222"/>
                  </a:cubicBezTo>
                  <a:cubicBezTo>
                    <a:pt x="3927" y="95"/>
                    <a:pt x="3611" y="0"/>
                    <a:pt x="326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4814057" y="3214502"/>
              <a:ext cx="110535" cy="35451"/>
            </a:xfrm>
            <a:custGeom>
              <a:avLst/>
              <a:gdLst/>
              <a:ahLst/>
              <a:cxnLst/>
              <a:rect l="l" t="t" r="r" b="b"/>
              <a:pathLst>
                <a:path w="4150" h="1331" extrusionOk="0">
                  <a:moveTo>
                    <a:pt x="634" y="0"/>
                  </a:moveTo>
                  <a:cubicBezTo>
                    <a:pt x="286" y="0"/>
                    <a:pt x="1" y="95"/>
                    <a:pt x="33" y="222"/>
                  </a:cubicBezTo>
                  <a:cubicBezTo>
                    <a:pt x="64" y="570"/>
                    <a:pt x="96" y="760"/>
                    <a:pt x="159" y="1109"/>
                  </a:cubicBezTo>
                  <a:cubicBezTo>
                    <a:pt x="159" y="1235"/>
                    <a:pt x="476" y="1330"/>
                    <a:pt x="856" y="1330"/>
                  </a:cubicBezTo>
                  <a:lnTo>
                    <a:pt x="3516" y="1330"/>
                  </a:lnTo>
                  <a:cubicBezTo>
                    <a:pt x="3864" y="1330"/>
                    <a:pt x="4149" y="1235"/>
                    <a:pt x="4118" y="1109"/>
                  </a:cubicBezTo>
                  <a:cubicBezTo>
                    <a:pt x="4054" y="760"/>
                    <a:pt x="3991" y="570"/>
                    <a:pt x="3928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5056142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59" y="570"/>
                    <a:pt x="191" y="760"/>
                    <a:pt x="318" y="1109"/>
                  </a:cubicBezTo>
                  <a:cubicBezTo>
                    <a:pt x="349" y="1235"/>
                    <a:pt x="666" y="1330"/>
                    <a:pt x="1046" y="1330"/>
                  </a:cubicBezTo>
                  <a:lnTo>
                    <a:pt x="3674" y="1330"/>
                  </a:lnTo>
                  <a:cubicBezTo>
                    <a:pt x="4054" y="1330"/>
                    <a:pt x="4308" y="1235"/>
                    <a:pt x="4276" y="1109"/>
                  </a:cubicBezTo>
                  <a:cubicBezTo>
                    <a:pt x="4150" y="760"/>
                    <a:pt x="4086" y="570"/>
                    <a:pt x="3959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3633167" y="3255839"/>
              <a:ext cx="123160" cy="35451"/>
            </a:xfrm>
            <a:custGeom>
              <a:avLst/>
              <a:gdLst/>
              <a:ahLst/>
              <a:cxnLst/>
              <a:rect l="l" t="t" r="r" b="b"/>
              <a:pathLst>
                <a:path w="4624" h="1331" extrusionOk="0">
                  <a:moveTo>
                    <a:pt x="1330" y="0"/>
                  </a:moveTo>
                  <a:cubicBezTo>
                    <a:pt x="982" y="0"/>
                    <a:pt x="634" y="95"/>
                    <a:pt x="539" y="222"/>
                  </a:cubicBezTo>
                  <a:cubicBezTo>
                    <a:pt x="348" y="570"/>
                    <a:pt x="253" y="760"/>
                    <a:pt x="63" y="1109"/>
                  </a:cubicBezTo>
                  <a:cubicBezTo>
                    <a:pt x="0" y="1235"/>
                    <a:pt x="253" y="1330"/>
                    <a:pt x="634" y="1330"/>
                  </a:cubicBezTo>
                  <a:lnTo>
                    <a:pt x="3325" y="1330"/>
                  </a:lnTo>
                  <a:cubicBezTo>
                    <a:pt x="3705" y="1330"/>
                    <a:pt x="4054" y="1235"/>
                    <a:pt x="4117" y="1109"/>
                  </a:cubicBezTo>
                  <a:cubicBezTo>
                    <a:pt x="4307" y="760"/>
                    <a:pt x="4402" y="570"/>
                    <a:pt x="4560" y="222"/>
                  </a:cubicBezTo>
                  <a:cubicBezTo>
                    <a:pt x="4624" y="95"/>
                    <a:pt x="4370" y="0"/>
                    <a:pt x="39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3759684" y="3255839"/>
              <a:ext cx="120657" cy="35451"/>
            </a:xfrm>
            <a:custGeom>
              <a:avLst/>
              <a:gdLst/>
              <a:ahLst/>
              <a:cxnLst/>
              <a:rect l="l" t="t" r="r" b="b"/>
              <a:pathLst>
                <a:path w="4530" h="1331" extrusionOk="0">
                  <a:moveTo>
                    <a:pt x="1236" y="0"/>
                  </a:moveTo>
                  <a:cubicBezTo>
                    <a:pt x="887" y="0"/>
                    <a:pt x="539" y="95"/>
                    <a:pt x="476" y="222"/>
                  </a:cubicBezTo>
                  <a:cubicBezTo>
                    <a:pt x="317" y="570"/>
                    <a:pt x="222" y="760"/>
                    <a:pt x="64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3357" y="1330"/>
                  </a:lnTo>
                  <a:cubicBezTo>
                    <a:pt x="3706" y="1330"/>
                    <a:pt x="4054" y="1235"/>
                    <a:pt x="4117" y="1109"/>
                  </a:cubicBezTo>
                  <a:cubicBezTo>
                    <a:pt x="4276" y="760"/>
                    <a:pt x="4339" y="570"/>
                    <a:pt x="4498" y="222"/>
                  </a:cubicBezTo>
                  <a:cubicBezTo>
                    <a:pt x="4529" y="95"/>
                    <a:pt x="4276" y="0"/>
                    <a:pt x="389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4012743" y="3255839"/>
              <a:ext cx="186445" cy="35451"/>
            </a:xfrm>
            <a:custGeom>
              <a:avLst/>
              <a:gdLst/>
              <a:ahLst/>
              <a:cxnLst/>
              <a:rect l="l" t="t" r="r" b="b"/>
              <a:pathLst>
                <a:path w="7000" h="1331" extrusionOk="0">
                  <a:moveTo>
                    <a:pt x="1045" y="0"/>
                  </a:moveTo>
                  <a:cubicBezTo>
                    <a:pt x="697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6049" y="1330"/>
                  </a:lnTo>
                  <a:cubicBezTo>
                    <a:pt x="6429" y="1330"/>
                    <a:pt x="6746" y="1235"/>
                    <a:pt x="6777" y="1109"/>
                  </a:cubicBezTo>
                  <a:cubicBezTo>
                    <a:pt x="6872" y="760"/>
                    <a:pt x="6904" y="570"/>
                    <a:pt x="6999" y="222"/>
                  </a:cubicBezTo>
                  <a:cubicBezTo>
                    <a:pt x="6999" y="95"/>
                    <a:pt x="6746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4"/>
            <p:cNvSpPr/>
            <p:nvPr/>
          </p:nvSpPr>
          <p:spPr>
            <a:xfrm>
              <a:off x="4944808" y="3255839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96" y="570"/>
                    <a:pt x="127" y="760"/>
                    <a:pt x="222" y="1109"/>
                  </a:cubicBezTo>
                  <a:cubicBezTo>
                    <a:pt x="254" y="1235"/>
                    <a:pt x="571" y="1330"/>
                    <a:pt x="951" y="1330"/>
                  </a:cubicBezTo>
                  <a:lnTo>
                    <a:pt x="3642" y="1330"/>
                  </a:lnTo>
                  <a:cubicBezTo>
                    <a:pt x="4023" y="1330"/>
                    <a:pt x="4308" y="1235"/>
                    <a:pt x="4276" y="1109"/>
                  </a:cubicBezTo>
                  <a:cubicBezTo>
                    <a:pt x="4181" y="760"/>
                    <a:pt x="4118" y="570"/>
                    <a:pt x="4023" y="222"/>
                  </a:cubicBezTo>
                  <a:cubicBezTo>
                    <a:pt x="3991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5068794" y="3255839"/>
              <a:ext cx="117274" cy="35451"/>
            </a:xfrm>
            <a:custGeom>
              <a:avLst/>
              <a:gdLst/>
              <a:ahLst/>
              <a:cxnLst/>
              <a:rect l="l" t="t" r="r" b="b"/>
              <a:pathLst>
                <a:path w="4403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28" y="570"/>
                    <a:pt x="191" y="760"/>
                    <a:pt x="286" y="1109"/>
                  </a:cubicBezTo>
                  <a:cubicBezTo>
                    <a:pt x="318" y="1235"/>
                    <a:pt x="666" y="1330"/>
                    <a:pt x="1046" y="1330"/>
                  </a:cubicBezTo>
                  <a:lnTo>
                    <a:pt x="3770" y="1330"/>
                  </a:lnTo>
                  <a:cubicBezTo>
                    <a:pt x="4118" y="1330"/>
                    <a:pt x="4403" y="1235"/>
                    <a:pt x="4340" y="1109"/>
                  </a:cubicBezTo>
                  <a:cubicBezTo>
                    <a:pt x="4213" y="760"/>
                    <a:pt x="4150" y="570"/>
                    <a:pt x="4023" y="222"/>
                  </a:cubicBezTo>
                  <a:cubicBezTo>
                    <a:pt x="3991" y="95"/>
                    <a:pt x="3643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5192806" y="325583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634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90" y="570"/>
                    <a:pt x="254" y="760"/>
                    <a:pt x="380" y="1109"/>
                  </a:cubicBezTo>
                  <a:cubicBezTo>
                    <a:pt x="412" y="1235"/>
                    <a:pt x="760" y="1330"/>
                    <a:pt x="1140" y="1330"/>
                  </a:cubicBezTo>
                  <a:lnTo>
                    <a:pt x="3167" y="1330"/>
                  </a:lnTo>
                  <a:cubicBezTo>
                    <a:pt x="3547" y="1330"/>
                    <a:pt x="3801" y="1235"/>
                    <a:pt x="3769" y="1109"/>
                  </a:cubicBezTo>
                  <a:cubicBezTo>
                    <a:pt x="3611" y="760"/>
                    <a:pt x="3547" y="570"/>
                    <a:pt x="3389" y="222"/>
                  </a:cubicBezTo>
                  <a:cubicBezTo>
                    <a:pt x="3325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5366998" y="3099359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254" y="570"/>
                    <a:pt x="349" y="760"/>
                    <a:pt x="508" y="1109"/>
                  </a:cubicBezTo>
                  <a:cubicBezTo>
                    <a:pt x="571" y="1235"/>
                    <a:pt x="919" y="1330"/>
                    <a:pt x="1299" y="1330"/>
                  </a:cubicBezTo>
                  <a:lnTo>
                    <a:pt x="3326" y="1330"/>
                  </a:lnTo>
                  <a:cubicBezTo>
                    <a:pt x="3706" y="1330"/>
                    <a:pt x="3959" y="1235"/>
                    <a:pt x="3896" y="1109"/>
                  </a:cubicBezTo>
                  <a:cubicBezTo>
                    <a:pt x="3706" y="760"/>
                    <a:pt x="3611" y="570"/>
                    <a:pt x="3421" y="222"/>
                  </a:cubicBezTo>
                  <a:cubicBezTo>
                    <a:pt x="3326" y="95"/>
                    <a:pt x="2978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4"/>
            <p:cNvSpPr/>
            <p:nvPr/>
          </p:nvSpPr>
          <p:spPr>
            <a:xfrm>
              <a:off x="5299080" y="3255839"/>
              <a:ext cx="93649" cy="15209"/>
            </a:xfrm>
            <a:custGeom>
              <a:avLst/>
              <a:gdLst/>
              <a:ahLst/>
              <a:cxnLst/>
              <a:rect l="l" t="t" r="r" b="b"/>
              <a:pathLst>
                <a:path w="3516" h="57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64" y="253"/>
                    <a:pt x="96" y="285"/>
                    <a:pt x="96" y="348"/>
                  </a:cubicBezTo>
                  <a:cubicBezTo>
                    <a:pt x="159" y="443"/>
                    <a:pt x="507" y="570"/>
                    <a:pt x="887" y="570"/>
                  </a:cubicBezTo>
                  <a:lnTo>
                    <a:pt x="2882" y="570"/>
                  </a:lnTo>
                  <a:cubicBezTo>
                    <a:pt x="3262" y="570"/>
                    <a:pt x="3516" y="443"/>
                    <a:pt x="3452" y="348"/>
                  </a:cubicBezTo>
                  <a:cubicBezTo>
                    <a:pt x="3421" y="285"/>
                    <a:pt x="3421" y="253"/>
                    <a:pt x="3389" y="222"/>
                  </a:cubicBezTo>
                  <a:cubicBezTo>
                    <a:pt x="3326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5308349" y="3276082"/>
              <a:ext cx="94501" cy="15209"/>
            </a:xfrm>
            <a:custGeom>
              <a:avLst/>
              <a:gdLst/>
              <a:ahLst/>
              <a:cxnLst/>
              <a:rect l="l" t="t" r="r" b="b"/>
              <a:pathLst>
                <a:path w="3548" h="571" extrusionOk="0">
                  <a:moveTo>
                    <a:pt x="634" y="0"/>
                  </a:moveTo>
                  <a:cubicBezTo>
                    <a:pt x="254" y="0"/>
                    <a:pt x="1" y="127"/>
                    <a:pt x="33" y="222"/>
                  </a:cubicBezTo>
                  <a:cubicBezTo>
                    <a:pt x="64" y="285"/>
                    <a:pt x="64" y="285"/>
                    <a:pt x="96" y="349"/>
                  </a:cubicBezTo>
                  <a:cubicBezTo>
                    <a:pt x="159" y="475"/>
                    <a:pt x="508" y="570"/>
                    <a:pt x="856" y="570"/>
                  </a:cubicBezTo>
                  <a:lnTo>
                    <a:pt x="2914" y="570"/>
                  </a:lnTo>
                  <a:cubicBezTo>
                    <a:pt x="3294" y="570"/>
                    <a:pt x="3548" y="475"/>
                    <a:pt x="3485" y="349"/>
                  </a:cubicBezTo>
                  <a:cubicBezTo>
                    <a:pt x="3453" y="285"/>
                    <a:pt x="3453" y="285"/>
                    <a:pt x="3421" y="222"/>
                  </a:cubicBezTo>
                  <a:cubicBezTo>
                    <a:pt x="3358" y="127"/>
                    <a:pt x="3009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picture containing text, font, screenshot, black and white&#10;&#10;Description automatically generated">
            <a:extLst>
              <a:ext uri="{FF2B5EF4-FFF2-40B4-BE49-F238E27FC236}">
                <a16:creationId xmlns:a16="http://schemas.microsoft.com/office/drawing/2014/main" id="{E976226C-0505-68EF-2C41-6E63EEC3E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9433" y="1970318"/>
            <a:ext cx="2624868" cy="1567713"/>
          </a:xfrm>
          <a:prstGeom prst="rect">
            <a:avLst/>
          </a:prstGeom>
        </p:spPr>
      </p:pic>
      <p:sp>
        <p:nvSpPr>
          <p:cNvPr id="10" name="Google Shape;227;p14">
            <a:extLst>
              <a:ext uri="{FF2B5EF4-FFF2-40B4-BE49-F238E27FC236}">
                <a16:creationId xmlns:a16="http://schemas.microsoft.com/office/drawing/2014/main" id="{7BCC9860-65DB-FD92-471A-94F13EB6D6E8}"/>
              </a:ext>
            </a:extLst>
          </p:cNvPr>
          <p:cNvSpPr/>
          <p:nvPr/>
        </p:nvSpPr>
        <p:spPr>
          <a:xfrm>
            <a:off x="2864390" y="3952118"/>
            <a:ext cx="716162" cy="27"/>
          </a:xfrm>
          <a:custGeom>
            <a:avLst/>
            <a:gdLst/>
            <a:ahLst/>
            <a:cxnLst/>
            <a:rect l="l" t="t" r="r" b="b"/>
            <a:pathLst>
              <a:path w="26888" h="1" fill="none" extrusionOk="0">
                <a:moveTo>
                  <a:pt x="26888" y="1"/>
                </a:moveTo>
                <a:lnTo>
                  <a:pt x="1" y="1"/>
                </a:lnTo>
              </a:path>
            </a:pathLst>
          </a:custGeom>
          <a:noFill/>
          <a:ln w="7925" cap="flat" cmpd="sng">
            <a:solidFill>
              <a:srgbClr val="CECEC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Picture 13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5603ECE5-B034-6F34-72B3-F58C4E8BC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725" y="1436031"/>
            <a:ext cx="481201" cy="481201"/>
          </a:xfrm>
          <a:prstGeom prst="rect">
            <a:avLst/>
          </a:prstGeom>
        </p:spPr>
      </p:pic>
      <p:pic>
        <p:nvPicPr>
          <p:cNvPr id="20" name="Picture 19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BBA95FAD-9041-660D-B90B-7AF1F8E3B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1842" y="3752044"/>
            <a:ext cx="470833" cy="470833"/>
          </a:xfrm>
          <a:prstGeom prst="rect">
            <a:avLst/>
          </a:prstGeom>
        </p:spPr>
      </p:pic>
      <p:pic>
        <p:nvPicPr>
          <p:cNvPr id="26" name="Picture 25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9C7A3EAC-DD10-436E-C305-97F42A4CBB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599022" y="1355814"/>
            <a:ext cx="366553" cy="366553"/>
          </a:xfrm>
          <a:prstGeom prst="rect">
            <a:avLst/>
          </a:prstGeom>
        </p:spPr>
      </p:pic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586E622D-81EC-A3C7-FA44-FEAD54147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27596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5" name="Google Shape;545;p25"/>
          <p:cNvGrpSpPr/>
          <p:nvPr/>
        </p:nvGrpSpPr>
        <p:grpSpPr>
          <a:xfrm>
            <a:off x="614887" y="1573099"/>
            <a:ext cx="4658618" cy="765960"/>
            <a:chOff x="552650" y="2034275"/>
            <a:chExt cx="4658618" cy="765960"/>
          </a:xfrm>
        </p:grpSpPr>
        <p:grpSp>
          <p:nvGrpSpPr>
            <p:cNvPr id="546" name="Google Shape;546;p25"/>
            <p:cNvGrpSpPr/>
            <p:nvPr/>
          </p:nvGrpSpPr>
          <p:grpSpPr>
            <a:xfrm>
              <a:off x="552651" y="2034275"/>
              <a:ext cx="4658617" cy="765960"/>
              <a:chOff x="552651" y="2034275"/>
              <a:chExt cx="4658617" cy="765960"/>
            </a:xfrm>
          </p:grpSpPr>
          <p:sp>
            <p:nvSpPr>
              <p:cNvPr id="548" name="Google Shape;548;p25"/>
              <p:cNvSpPr/>
              <p:nvPr/>
            </p:nvSpPr>
            <p:spPr>
              <a:xfrm>
                <a:off x="2278401" y="2039158"/>
                <a:ext cx="2932867" cy="761077"/>
              </a:xfrm>
              <a:custGeom>
                <a:avLst/>
                <a:gdLst/>
                <a:ahLst/>
                <a:cxnLst/>
                <a:rect l="l" t="t" r="r" b="b"/>
                <a:pathLst>
                  <a:path w="31634" h="8209" extrusionOk="0">
                    <a:moveTo>
                      <a:pt x="27718" y="1943"/>
                    </a:moveTo>
                    <a:cubicBezTo>
                      <a:pt x="28918" y="1943"/>
                      <a:pt x="29889" y="2905"/>
                      <a:pt x="29889" y="4104"/>
                    </a:cubicBezTo>
                    <a:cubicBezTo>
                      <a:pt x="29889" y="5304"/>
                      <a:pt x="28918" y="6276"/>
                      <a:pt x="27718" y="6276"/>
                    </a:cubicBezTo>
                    <a:cubicBezTo>
                      <a:pt x="26528" y="6276"/>
                      <a:pt x="25557" y="5304"/>
                      <a:pt x="25557" y="4104"/>
                    </a:cubicBezTo>
                    <a:cubicBezTo>
                      <a:pt x="25557" y="2905"/>
                      <a:pt x="26528" y="1943"/>
                      <a:pt x="27718" y="1943"/>
                    </a:cubicBezTo>
                    <a:close/>
                    <a:moveTo>
                      <a:pt x="1022" y="0"/>
                    </a:moveTo>
                    <a:cubicBezTo>
                      <a:pt x="457" y="0"/>
                      <a:pt x="1" y="467"/>
                      <a:pt x="1" y="1031"/>
                    </a:cubicBezTo>
                    <a:lnTo>
                      <a:pt x="1" y="7177"/>
                    </a:lnTo>
                    <a:cubicBezTo>
                      <a:pt x="1" y="7752"/>
                      <a:pt x="457" y="8208"/>
                      <a:pt x="1022" y="8208"/>
                    </a:cubicBezTo>
                    <a:lnTo>
                      <a:pt x="28213" y="8208"/>
                    </a:lnTo>
                    <a:cubicBezTo>
                      <a:pt x="28541" y="8208"/>
                      <a:pt x="28838" y="8060"/>
                      <a:pt x="29036" y="7802"/>
                    </a:cubicBezTo>
                    <a:lnTo>
                      <a:pt x="31356" y="4719"/>
                    </a:lnTo>
                    <a:cubicBezTo>
                      <a:pt x="31634" y="4362"/>
                      <a:pt x="31634" y="3857"/>
                      <a:pt x="31356" y="3490"/>
                    </a:cubicBezTo>
                    <a:lnTo>
                      <a:pt x="29036" y="407"/>
                    </a:lnTo>
                    <a:cubicBezTo>
                      <a:pt x="28997" y="357"/>
                      <a:pt x="28947" y="308"/>
                      <a:pt x="28907" y="268"/>
                    </a:cubicBezTo>
                    <a:cubicBezTo>
                      <a:pt x="28719" y="99"/>
                      <a:pt x="28471" y="0"/>
                      <a:pt x="282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25"/>
              <p:cNvSpPr/>
              <p:nvPr/>
            </p:nvSpPr>
            <p:spPr>
              <a:xfrm>
                <a:off x="552651" y="2034275"/>
                <a:ext cx="1591200" cy="749400"/>
              </a:xfrm>
              <a:prstGeom prst="roundRect">
                <a:avLst>
                  <a:gd name="adj" fmla="val 14818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0" name="Google Shape;550;p25"/>
            <p:cNvSpPr txBox="1"/>
            <p:nvPr/>
          </p:nvSpPr>
          <p:spPr>
            <a:xfrm>
              <a:off x="2532452" y="2169144"/>
              <a:ext cx="2052600" cy="2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rgbClr val="FFFFFF"/>
                  </a:solidFill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NULL VALUES</a:t>
              </a:r>
              <a:endParaRPr sz="2000" dirty="0">
                <a:solidFill>
                  <a:srgbClr val="FFFFFF"/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2" name="Google Shape;552;p25"/>
            <p:cNvSpPr txBox="1"/>
            <p:nvPr/>
          </p:nvSpPr>
          <p:spPr>
            <a:xfrm>
              <a:off x="552650" y="2090606"/>
              <a:ext cx="15912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3/4</a:t>
              </a:r>
              <a:endParaRPr sz="3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53" name="Google Shape;553;p25"/>
          <p:cNvGrpSpPr/>
          <p:nvPr/>
        </p:nvGrpSpPr>
        <p:grpSpPr>
          <a:xfrm>
            <a:off x="614887" y="3426605"/>
            <a:ext cx="4658618" cy="760243"/>
            <a:chOff x="552650" y="2893868"/>
            <a:chExt cx="4658618" cy="760243"/>
          </a:xfrm>
        </p:grpSpPr>
        <p:grpSp>
          <p:nvGrpSpPr>
            <p:cNvPr id="554" name="Google Shape;554;p25"/>
            <p:cNvGrpSpPr/>
            <p:nvPr/>
          </p:nvGrpSpPr>
          <p:grpSpPr>
            <a:xfrm>
              <a:off x="552651" y="2893868"/>
              <a:ext cx="4658617" cy="760243"/>
              <a:chOff x="552651" y="2893868"/>
              <a:chExt cx="4658617" cy="760243"/>
            </a:xfrm>
          </p:grpSpPr>
          <p:sp>
            <p:nvSpPr>
              <p:cNvPr id="556" name="Google Shape;556;p25"/>
              <p:cNvSpPr/>
              <p:nvPr/>
            </p:nvSpPr>
            <p:spPr>
              <a:xfrm>
                <a:off x="2278401" y="2893868"/>
                <a:ext cx="2932867" cy="760243"/>
              </a:xfrm>
              <a:custGeom>
                <a:avLst/>
                <a:gdLst/>
                <a:ahLst/>
                <a:cxnLst/>
                <a:rect l="l" t="t" r="r" b="b"/>
                <a:pathLst>
                  <a:path w="31634" h="8200" extrusionOk="0">
                    <a:moveTo>
                      <a:pt x="27718" y="1934"/>
                    </a:moveTo>
                    <a:cubicBezTo>
                      <a:pt x="28918" y="1934"/>
                      <a:pt x="29889" y="2905"/>
                      <a:pt x="29889" y="4105"/>
                    </a:cubicBezTo>
                    <a:cubicBezTo>
                      <a:pt x="29889" y="5294"/>
                      <a:pt x="28918" y="6266"/>
                      <a:pt x="27718" y="6266"/>
                    </a:cubicBezTo>
                    <a:cubicBezTo>
                      <a:pt x="26528" y="6266"/>
                      <a:pt x="25557" y="5294"/>
                      <a:pt x="25557" y="4105"/>
                    </a:cubicBezTo>
                    <a:cubicBezTo>
                      <a:pt x="25557" y="2905"/>
                      <a:pt x="26528" y="1934"/>
                      <a:pt x="27718" y="1934"/>
                    </a:cubicBezTo>
                    <a:close/>
                    <a:moveTo>
                      <a:pt x="1022" y="0"/>
                    </a:moveTo>
                    <a:cubicBezTo>
                      <a:pt x="457" y="0"/>
                      <a:pt x="1" y="456"/>
                      <a:pt x="1" y="1022"/>
                    </a:cubicBezTo>
                    <a:lnTo>
                      <a:pt x="1" y="7178"/>
                    </a:lnTo>
                    <a:cubicBezTo>
                      <a:pt x="1" y="7743"/>
                      <a:pt x="457" y="8199"/>
                      <a:pt x="1022" y="8199"/>
                    </a:cubicBezTo>
                    <a:lnTo>
                      <a:pt x="28213" y="8199"/>
                    </a:lnTo>
                    <a:cubicBezTo>
                      <a:pt x="28541" y="8199"/>
                      <a:pt x="28838" y="8050"/>
                      <a:pt x="29036" y="7792"/>
                    </a:cubicBezTo>
                    <a:lnTo>
                      <a:pt x="31356" y="4719"/>
                    </a:lnTo>
                    <a:cubicBezTo>
                      <a:pt x="31634" y="4353"/>
                      <a:pt x="31634" y="3847"/>
                      <a:pt x="31356" y="3480"/>
                    </a:cubicBezTo>
                    <a:lnTo>
                      <a:pt x="29036" y="407"/>
                    </a:lnTo>
                    <a:cubicBezTo>
                      <a:pt x="29017" y="377"/>
                      <a:pt x="28997" y="357"/>
                      <a:pt x="28967" y="328"/>
                    </a:cubicBezTo>
                    <a:cubicBezTo>
                      <a:pt x="28779" y="119"/>
                      <a:pt x="28501" y="0"/>
                      <a:pt x="282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25"/>
              <p:cNvSpPr/>
              <p:nvPr/>
            </p:nvSpPr>
            <p:spPr>
              <a:xfrm>
                <a:off x="552651" y="2894875"/>
                <a:ext cx="1591200" cy="749400"/>
              </a:xfrm>
              <a:prstGeom prst="roundRect">
                <a:avLst>
                  <a:gd name="adj" fmla="val 14818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0" name="Google Shape;560;p25"/>
            <p:cNvSpPr txBox="1"/>
            <p:nvPr/>
          </p:nvSpPr>
          <p:spPr>
            <a:xfrm>
              <a:off x="552650" y="2948281"/>
              <a:ext cx="15912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1/4</a:t>
              </a:r>
              <a:endParaRPr sz="3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" name="Google Shape;176;p14">
            <a:extLst>
              <a:ext uri="{FF2B5EF4-FFF2-40B4-BE49-F238E27FC236}">
                <a16:creationId xmlns:a16="http://schemas.microsoft.com/office/drawing/2014/main" id="{452657F8-C38E-1304-873B-6F50A6488739}"/>
              </a:ext>
            </a:extLst>
          </p:cNvPr>
          <p:cNvSpPr txBox="1"/>
          <p:nvPr/>
        </p:nvSpPr>
        <p:spPr>
          <a:xfrm>
            <a:off x="710250" y="293138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Data Cleaning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" name="Google Shape;550;p25">
            <a:extLst>
              <a:ext uri="{FF2B5EF4-FFF2-40B4-BE49-F238E27FC236}">
                <a16:creationId xmlns:a16="http://schemas.microsoft.com/office/drawing/2014/main" id="{DE2079B7-69AC-80A7-1390-A767A541B536}"/>
              </a:ext>
            </a:extLst>
          </p:cNvPr>
          <p:cNvSpPr txBox="1"/>
          <p:nvPr/>
        </p:nvSpPr>
        <p:spPr>
          <a:xfrm>
            <a:off x="2519434" y="3569068"/>
            <a:ext cx="20526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</a:rPr>
              <a:t>VALID VALUES</a:t>
            </a:r>
            <a:endParaRPr sz="2000" dirty="0">
              <a:solidFill>
                <a:srgbClr val="FFFFFF"/>
              </a:solidFill>
              <a:latin typeface="Fira Sans" panose="020B0503050000020004" pitchFamily="34" charset="0"/>
              <a:ea typeface="Roboto"/>
              <a:cs typeface="Roboto"/>
              <a:sym typeface="Roboto"/>
            </a:endParaRPr>
          </a:p>
        </p:txBody>
      </p:sp>
      <p:pic>
        <p:nvPicPr>
          <p:cNvPr id="9" name="Picture 8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17B6388B-588B-CD81-2361-E0B32CF54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556" y="1316700"/>
            <a:ext cx="3250500" cy="15638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B3E55F-B0E7-F7C8-16C3-14649F80AA07}"/>
              </a:ext>
            </a:extLst>
          </p:cNvPr>
          <p:cNvSpPr txBox="1"/>
          <p:nvPr/>
        </p:nvSpPr>
        <p:spPr>
          <a:xfrm>
            <a:off x="5527556" y="3583903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800" dirty="0">
                <a:latin typeface="Fira Sans"/>
                <a:ea typeface="Fira Sans"/>
                <a:cs typeface="Fira Sans"/>
                <a:sym typeface="Fira Sans"/>
              </a:rPr>
              <a:t>64.257 rows</a:t>
            </a:r>
            <a:endParaRPr lang="en-IT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A3C79A0-DC0A-7A22-E8F4-DDC666A43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p25"/>
          <p:cNvSpPr txBox="1"/>
          <p:nvPr/>
        </p:nvSpPr>
        <p:spPr>
          <a:xfrm>
            <a:off x="2643403" y="-173960"/>
            <a:ext cx="3961800" cy="11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>
                <a:latin typeface="Fira Sans Medium"/>
                <a:ea typeface="Fira Sans Medium"/>
                <a:cs typeface="Fira Sans Medium"/>
                <a:sym typeface="Fira Sans Medium"/>
              </a:rPr>
              <a:t>Data exploration</a:t>
            </a:r>
            <a:endParaRPr sz="33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20" name="Google Shape;2220;p25"/>
          <p:cNvSpPr txBox="1"/>
          <p:nvPr/>
        </p:nvSpPr>
        <p:spPr>
          <a:xfrm>
            <a:off x="4135" y="1748290"/>
            <a:ext cx="3106422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latin typeface="Fira Sans Medium"/>
                <a:ea typeface="Fira Sans Medium"/>
                <a:cs typeface="Fira Sans Medium"/>
                <a:sym typeface="Fira Sans Medium"/>
              </a:rPr>
              <a:t>Number of reviews written and updated over time </a:t>
            </a:r>
          </a:p>
        </p:txBody>
      </p:sp>
      <p:sp>
        <p:nvSpPr>
          <p:cNvPr id="2222" name="Google Shape;2222;p25"/>
          <p:cNvSpPr txBox="1"/>
          <p:nvPr/>
        </p:nvSpPr>
        <p:spPr>
          <a:xfrm>
            <a:off x="3374773" y="2044058"/>
            <a:ext cx="2497763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Fira Sans Medium"/>
                <a:ea typeface="Fira Sans Medium"/>
                <a:cs typeface="Fira Sans Medium"/>
                <a:sym typeface="Fira Sans Medium"/>
              </a:rPr>
              <a:t>Play time in last two weeks vs total </a:t>
            </a:r>
            <a:endParaRPr sz="14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26" name="Google Shape;2226;p25"/>
          <p:cNvSpPr txBox="1"/>
          <p:nvPr/>
        </p:nvSpPr>
        <p:spPr>
          <a:xfrm>
            <a:off x="6149340" y="1804029"/>
            <a:ext cx="276131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Fira Sans Medium"/>
                <a:ea typeface="Fira Sans Medium"/>
                <a:cs typeface="Fira Sans Medium"/>
                <a:sym typeface="Fira Sans Medium"/>
              </a:rPr>
              <a:t>Distribution of length of reviews</a:t>
            </a:r>
            <a:endParaRPr sz="14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48" name="Google Shape;2248;p25"/>
          <p:cNvSpPr/>
          <p:nvPr/>
        </p:nvSpPr>
        <p:spPr>
          <a:xfrm>
            <a:off x="4571987" y="852724"/>
            <a:ext cx="51668" cy="1046899"/>
          </a:xfrm>
          <a:custGeom>
            <a:avLst/>
            <a:gdLst/>
            <a:ahLst/>
            <a:cxnLst/>
            <a:rect l="l" t="t" r="r" b="b"/>
            <a:pathLst>
              <a:path w="1774" h="35945" extrusionOk="0">
                <a:moveTo>
                  <a:pt x="887" y="0"/>
                </a:moveTo>
                <a:cubicBezTo>
                  <a:pt x="380" y="0"/>
                  <a:pt x="0" y="412"/>
                  <a:pt x="0" y="887"/>
                </a:cubicBezTo>
                <a:cubicBezTo>
                  <a:pt x="0" y="1331"/>
                  <a:pt x="285" y="1679"/>
                  <a:pt x="697" y="1774"/>
                </a:cubicBezTo>
                <a:lnTo>
                  <a:pt x="697" y="34171"/>
                </a:lnTo>
                <a:cubicBezTo>
                  <a:pt x="285" y="34266"/>
                  <a:pt x="0" y="34615"/>
                  <a:pt x="0" y="35058"/>
                </a:cubicBezTo>
                <a:cubicBezTo>
                  <a:pt x="0" y="35565"/>
                  <a:pt x="380" y="35945"/>
                  <a:pt x="887" y="35945"/>
                </a:cubicBezTo>
                <a:cubicBezTo>
                  <a:pt x="1394" y="35945"/>
                  <a:pt x="1774" y="35565"/>
                  <a:pt x="1774" y="35058"/>
                </a:cubicBezTo>
                <a:cubicBezTo>
                  <a:pt x="1774" y="34615"/>
                  <a:pt x="1489" y="34266"/>
                  <a:pt x="1077" y="34171"/>
                </a:cubicBezTo>
                <a:lnTo>
                  <a:pt x="1077" y="1774"/>
                </a:lnTo>
                <a:cubicBezTo>
                  <a:pt x="1489" y="1679"/>
                  <a:pt x="1774" y="1331"/>
                  <a:pt x="1774" y="887"/>
                </a:cubicBezTo>
                <a:cubicBezTo>
                  <a:pt x="1774" y="412"/>
                  <a:pt x="1394" y="0"/>
                  <a:pt x="887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Picture 14" descr="A graph with blue and orange lines&#10;&#10;Description automatically generated with low confidence">
            <a:extLst>
              <a:ext uri="{FF2B5EF4-FFF2-40B4-BE49-F238E27FC236}">
                <a16:creationId xmlns:a16="http://schemas.microsoft.com/office/drawing/2014/main" id="{49166699-22FC-E71C-C16A-3FA172F5E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1" y="2207882"/>
            <a:ext cx="3106422" cy="1686798"/>
          </a:xfrm>
          <a:prstGeom prst="rect">
            <a:avLst/>
          </a:prstGeom>
        </p:spPr>
      </p:pic>
      <p:sp>
        <p:nvSpPr>
          <p:cNvPr id="16" name="Google Shape;2248;p25">
            <a:extLst>
              <a:ext uri="{FF2B5EF4-FFF2-40B4-BE49-F238E27FC236}">
                <a16:creationId xmlns:a16="http://schemas.microsoft.com/office/drawing/2014/main" id="{CFBED850-8C31-8664-19CC-A5C5DE6E93D1}"/>
              </a:ext>
            </a:extLst>
          </p:cNvPr>
          <p:cNvSpPr/>
          <p:nvPr/>
        </p:nvSpPr>
        <p:spPr>
          <a:xfrm rot="2566713">
            <a:off x="2258874" y="692690"/>
            <a:ext cx="51668" cy="1046899"/>
          </a:xfrm>
          <a:custGeom>
            <a:avLst/>
            <a:gdLst/>
            <a:ahLst/>
            <a:cxnLst/>
            <a:rect l="l" t="t" r="r" b="b"/>
            <a:pathLst>
              <a:path w="1774" h="35945" extrusionOk="0">
                <a:moveTo>
                  <a:pt x="887" y="0"/>
                </a:moveTo>
                <a:cubicBezTo>
                  <a:pt x="380" y="0"/>
                  <a:pt x="0" y="412"/>
                  <a:pt x="0" y="887"/>
                </a:cubicBezTo>
                <a:cubicBezTo>
                  <a:pt x="0" y="1331"/>
                  <a:pt x="285" y="1679"/>
                  <a:pt x="697" y="1774"/>
                </a:cubicBezTo>
                <a:lnTo>
                  <a:pt x="697" y="34171"/>
                </a:lnTo>
                <a:cubicBezTo>
                  <a:pt x="285" y="34266"/>
                  <a:pt x="0" y="34615"/>
                  <a:pt x="0" y="35058"/>
                </a:cubicBezTo>
                <a:cubicBezTo>
                  <a:pt x="0" y="35565"/>
                  <a:pt x="380" y="35945"/>
                  <a:pt x="887" y="35945"/>
                </a:cubicBezTo>
                <a:cubicBezTo>
                  <a:pt x="1394" y="35945"/>
                  <a:pt x="1774" y="35565"/>
                  <a:pt x="1774" y="35058"/>
                </a:cubicBezTo>
                <a:cubicBezTo>
                  <a:pt x="1774" y="34615"/>
                  <a:pt x="1489" y="34266"/>
                  <a:pt x="1077" y="34171"/>
                </a:cubicBezTo>
                <a:lnTo>
                  <a:pt x="1077" y="1774"/>
                </a:lnTo>
                <a:cubicBezTo>
                  <a:pt x="1489" y="1679"/>
                  <a:pt x="1774" y="1331"/>
                  <a:pt x="1774" y="887"/>
                </a:cubicBezTo>
                <a:cubicBezTo>
                  <a:pt x="1774" y="412"/>
                  <a:pt x="1394" y="0"/>
                  <a:pt x="887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Picture 17" descr="A picture containing screenshot, text&#10;&#10;Description automatically generated">
            <a:extLst>
              <a:ext uri="{FF2B5EF4-FFF2-40B4-BE49-F238E27FC236}">
                <a16:creationId xmlns:a16="http://schemas.microsoft.com/office/drawing/2014/main" id="{541C2334-514A-5F83-1A9A-28A55C79F4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97" b="-1"/>
          <a:stretch/>
        </p:blipFill>
        <p:spPr>
          <a:xfrm>
            <a:off x="3156578" y="2632103"/>
            <a:ext cx="2934151" cy="2044507"/>
          </a:xfrm>
          <a:prstGeom prst="rect">
            <a:avLst/>
          </a:prstGeom>
        </p:spPr>
      </p:pic>
      <p:sp>
        <p:nvSpPr>
          <p:cNvPr id="19" name="Google Shape;2248;p25">
            <a:extLst>
              <a:ext uri="{FF2B5EF4-FFF2-40B4-BE49-F238E27FC236}">
                <a16:creationId xmlns:a16="http://schemas.microsoft.com/office/drawing/2014/main" id="{CCB2E1AF-F635-3F56-08A2-A24C3BF9FCF3}"/>
              </a:ext>
            </a:extLst>
          </p:cNvPr>
          <p:cNvSpPr/>
          <p:nvPr/>
        </p:nvSpPr>
        <p:spPr>
          <a:xfrm rot="19059182">
            <a:off x="6935290" y="695214"/>
            <a:ext cx="51668" cy="1046899"/>
          </a:xfrm>
          <a:custGeom>
            <a:avLst/>
            <a:gdLst/>
            <a:ahLst/>
            <a:cxnLst/>
            <a:rect l="l" t="t" r="r" b="b"/>
            <a:pathLst>
              <a:path w="1774" h="35945" extrusionOk="0">
                <a:moveTo>
                  <a:pt x="887" y="0"/>
                </a:moveTo>
                <a:cubicBezTo>
                  <a:pt x="380" y="0"/>
                  <a:pt x="0" y="412"/>
                  <a:pt x="0" y="887"/>
                </a:cubicBezTo>
                <a:cubicBezTo>
                  <a:pt x="0" y="1331"/>
                  <a:pt x="285" y="1679"/>
                  <a:pt x="697" y="1774"/>
                </a:cubicBezTo>
                <a:lnTo>
                  <a:pt x="697" y="34171"/>
                </a:lnTo>
                <a:cubicBezTo>
                  <a:pt x="285" y="34266"/>
                  <a:pt x="0" y="34615"/>
                  <a:pt x="0" y="35058"/>
                </a:cubicBezTo>
                <a:cubicBezTo>
                  <a:pt x="0" y="35565"/>
                  <a:pt x="380" y="35945"/>
                  <a:pt x="887" y="35945"/>
                </a:cubicBezTo>
                <a:cubicBezTo>
                  <a:pt x="1394" y="35945"/>
                  <a:pt x="1774" y="35565"/>
                  <a:pt x="1774" y="35058"/>
                </a:cubicBezTo>
                <a:cubicBezTo>
                  <a:pt x="1774" y="34615"/>
                  <a:pt x="1489" y="34266"/>
                  <a:pt x="1077" y="34171"/>
                </a:cubicBezTo>
                <a:lnTo>
                  <a:pt x="1077" y="1774"/>
                </a:lnTo>
                <a:cubicBezTo>
                  <a:pt x="1489" y="1679"/>
                  <a:pt x="1774" y="1331"/>
                  <a:pt x="1774" y="887"/>
                </a:cubicBezTo>
                <a:cubicBezTo>
                  <a:pt x="1774" y="412"/>
                  <a:pt x="1394" y="0"/>
                  <a:pt x="887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Picture 20" descr="A picture containing screenshot, text, diagram, plot&#10;&#10;Description automatically generated">
            <a:extLst>
              <a:ext uri="{FF2B5EF4-FFF2-40B4-BE49-F238E27FC236}">
                <a16:creationId xmlns:a16="http://schemas.microsoft.com/office/drawing/2014/main" id="{416F7B17-0310-55BE-FC66-16D554F7D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7736" y="2304758"/>
            <a:ext cx="3274723" cy="1856949"/>
          </a:xfrm>
          <a:prstGeom prst="rect">
            <a:avLst/>
          </a:prstGeom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ED8281B-3F0C-D409-D1D4-4A1B4EF35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p27"/>
          <p:cNvSpPr/>
          <p:nvPr/>
        </p:nvSpPr>
        <p:spPr>
          <a:xfrm>
            <a:off x="3948036" y="1225326"/>
            <a:ext cx="1292714" cy="897365"/>
          </a:xfrm>
          <a:custGeom>
            <a:avLst/>
            <a:gdLst/>
            <a:ahLst/>
            <a:cxnLst/>
            <a:rect l="l" t="t" r="r" b="b"/>
            <a:pathLst>
              <a:path w="40284" h="27964" extrusionOk="0">
                <a:moveTo>
                  <a:pt x="21061" y="0"/>
                </a:moveTo>
                <a:cubicBezTo>
                  <a:pt x="20776" y="0"/>
                  <a:pt x="20522" y="222"/>
                  <a:pt x="20522" y="538"/>
                </a:cubicBezTo>
                <a:lnTo>
                  <a:pt x="20522" y="26887"/>
                </a:lnTo>
                <a:lnTo>
                  <a:pt x="539" y="26887"/>
                </a:lnTo>
                <a:cubicBezTo>
                  <a:pt x="254" y="26887"/>
                  <a:pt x="1" y="27140"/>
                  <a:pt x="1" y="27425"/>
                </a:cubicBezTo>
                <a:cubicBezTo>
                  <a:pt x="1" y="27742"/>
                  <a:pt x="254" y="27964"/>
                  <a:pt x="539" y="27964"/>
                </a:cubicBezTo>
                <a:lnTo>
                  <a:pt x="21061" y="27964"/>
                </a:lnTo>
                <a:cubicBezTo>
                  <a:pt x="21377" y="27964"/>
                  <a:pt x="21631" y="27742"/>
                  <a:pt x="21631" y="27425"/>
                </a:cubicBezTo>
                <a:lnTo>
                  <a:pt x="21631" y="1077"/>
                </a:lnTo>
                <a:lnTo>
                  <a:pt x="39745" y="1077"/>
                </a:lnTo>
                <a:cubicBezTo>
                  <a:pt x="40062" y="1077"/>
                  <a:pt x="40284" y="823"/>
                  <a:pt x="40284" y="538"/>
                </a:cubicBezTo>
                <a:cubicBezTo>
                  <a:pt x="40284" y="222"/>
                  <a:pt x="40062" y="0"/>
                  <a:pt x="39745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1" name="Google Shape;2321;p27"/>
          <p:cNvSpPr/>
          <p:nvPr/>
        </p:nvSpPr>
        <p:spPr>
          <a:xfrm>
            <a:off x="3948036" y="2011884"/>
            <a:ext cx="1292714" cy="466492"/>
          </a:xfrm>
          <a:custGeom>
            <a:avLst/>
            <a:gdLst/>
            <a:ahLst/>
            <a:cxnLst/>
            <a:rect l="l" t="t" r="r" b="b"/>
            <a:pathLst>
              <a:path w="40284" h="14537" extrusionOk="0">
                <a:moveTo>
                  <a:pt x="28344" y="1"/>
                </a:moveTo>
                <a:cubicBezTo>
                  <a:pt x="28059" y="1"/>
                  <a:pt x="27806" y="222"/>
                  <a:pt x="27806" y="539"/>
                </a:cubicBezTo>
                <a:lnTo>
                  <a:pt x="27806" y="13460"/>
                </a:lnTo>
                <a:lnTo>
                  <a:pt x="539" y="13460"/>
                </a:lnTo>
                <a:cubicBezTo>
                  <a:pt x="254" y="13460"/>
                  <a:pt x="1" y="13713"/>
                  <a:pt x="1" y="13998"/>
                </a:cubicBezTo>
                <a:cubicBezTo>
                  <a:pt x="1" y="14315"/>
                  <a:pt x="254" y="14537"/>
                  <a:pt x="539" y="14537"/>
                </a:cubicBezTo>
                <a:lnTo>
                  <a:pt x="28344" y="14537"/>
                </a:lnTo>
                <a:cubicBezTo>
                  <a:pt x="28661" y="14537"/>
                  <a:pt x="28915" y="14315"/>
                  <a:pt x="28915" y="13998"/>
                </a:cubicBezTo>
                <a:lnTo>
                  <a:pt x="28915" y="1077"/>
                </a:lnTo>
                <a:lnTo>
                  <a:pt x="39745" y="1077"/>
                </a:lnTo>
                <a:cubicBezTo>
                  <a:pt x="40062" y="1077"/>
                  <a:pt x="40284" y="824"/>
                  <a:pt x="40284" y="539"/>
                </a:cubicBezTo>
                <a:cubicBezTo>
                  <a:pt x="40284" y="222"/>
                  <a:pt x="40062" y="1"/>
                  <a:pt x="3974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2" name="Google Shape;2322;p27"/>
          <p:cNvSpPr/>
          <p:nvPr/>
        </p:nvSpPr>
        <p:spPr>
          <a:xfrm>
            <a:off x="3948036" y="2797448"/>
            <a:ext cx="1292714" cy="35620"/>
          </a:xfrm>
          <a:custGeom>
            <a:avLst/>
            <a:gdLst/>
            <a:ahLst/>
            <a:cxnLst/>
            <a:rect l="l" t="t" r="r" b="b"/>
            <a:pathLst>
              <a:path w="40284" h="1110" extrusionOk="0">
                <a:moveTo>
                  <a:pt x="539" y="1"/>
                </a:moveTo>
                <a:cubicBezTo>
                  <a:pt x="254" y="1"/>
                  <a:pt x="1" y="254"/>
                  <a:pt x="1" y="571"/>
                </a:cubicBezTo>
                <a:cubicBezTo>
                  <a:pt x="1" y="856"/>
                  <a:pt x="254" y="1109"/>
                  <a:pt x="539" y="1109"/>
                </a:cubicBezTo>
                <a:lnTo>
                  <a:pt x="39745" y="1109"/>
                </a:lnTo>
                <a:cubicBezTo>
                  <a:pt x="40062" y="1109"/>
                  <a:pt x="40284" y="856"/>
                  <a:pt x="40284" y="571"/>
                </a:cubicBezTo>
                <a:cubicBezTo>
                  <a:pt x="40284" y="254"/>
                  <a:pt x="40062" y="1"/>
                  <a:pt x="39745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3" name="Google Shape;2323;p27"/>
          <p:cNvSpPr/>
          <p:nvPr/>
        </p:nvSpPr>
        <p:spPr>
          <a:xfrm>
            <a:off x="3948036" y="3505802"/>
            <a:ext cx="1292714" cy="900413"/>
          </a:xfrm>
          <a:custGeom>
            <a:avLst/>
            <a:gdLst/>
            <a:ahLst/>
            <a:cxnLst/>
            <a:rect l="l" t="t" r="r" b="b"/>
            <a:pathLst>
              <a:path w="40284" h="28059" extrusionOk="0">
                <a:moveTo>
                  <a:pt x="539" y="0"/>
                </a:moveTo>
                <a:cubicBezTo>
                  <a:pt x="254" y="0"/>
                  <a:pt x="1" y="253"/>
                  <a:pt x="1" y="570"/>
                </a:cubicBezTo>
                <a:cubicBezTo>
                  <a:pt x="1" y="855"/>
                  <a:pt x="254" y="1108"/>
                  <a:pt x="539" y="1108"/>
                </a:cubicBezTo>
                <a:lnTo>
                  <a:pt x="20522" y="1108"/>
                </a:lnTo>
                <a:lnTo>
                  <a:pt x="20522" y="27489"/>
                </a:lnTo>
                <a:cubicBezTo>
                  <a:pt x="20522" y="27805"/>
                  <a:pt x="20776" y="28059"/>
                  <a:pt x="21061" y="28059"/>
                </a:cubicBezTo>
                <a:lnTo>
                  <a:pt x="39745" y="28059"/>
                </a:lnTo>
                <a:cubicBezTo>
                  <a:pt x="40062" y="28059"/>
                  <a:pt x="40284" y="27805"/>
                  <a:pt x="40284" y="27489"/>
                </a:cubicBezTo>
                <a:cubicBezTo>
                  <a:pt x="40284" y="27204"/>
                  <a:pt x="40062" y="26950"/>
                  <a:pt x="39745" y="26950"/>
                </a:cubicBezTo>
                <a:lnTo>
                  <a:pt x="21631" y="26950"/>
                </a:lnTo>
                <a:lnTo>
                  <a:pt x="21631" y="570"/>
                </a:lnTo>
                <a:cubicBezTo>
                  <a:pt x="21631" y="253"/>
                  <a:pt x="21377" y="0"/>
                  <a:pt x="21061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4" name="Google Shape;2324;p27"/>
          <p:cNvSpPr/>
          <p:nvPr/>
        </p:nvSpPr>
        <p:spPr>
          <a:xfrm>
            <a:off x="3948036" y="3152138"/>
            <a:ext cx="1292714" cy="467487"/>
          </a:xfrm>
          <a:custGeom>
            <a:avLst/>
            <a:gdLst/>
            <a:ahLst/>
            <a:cxnLst/>
            <a:rect l="l" t="t" r="r" b="b"/>
            <a:pathLst>
              <a:path w="40284" h="14568" extrusionOk="0">
                <a:moveTo>
                  <a:pt x="539" y="0"/>
                </a:moveTo>
                <a:cubicBezTo>
                  <a:pt x="254" y="0"/>
                  <a:pt x="1" y="254"/>
                  <a:pt x="1" y="539"/>
                </a:cubicBezTo>
                <a:cubicBezTo>
                  <a:pt x="1" y="855"/>
                  <a:pt x="254" y="1077"/>
                  <a:pt x="539" y="1077"/>
                </a:cubicBezTo>
                <a:lnTo>
                  <a:pt x="27806" y="1077"/>
                </a:lnTo>
                <a:lnTo>
                  <a:pt x="27806" y="14030"/>
                </a:lnTo>
                <a:cubicBezTo>
                  <a:pt x="27806" y="14315"/>
                  <a:pt x="28059" y="14568"/>
                  <a:pt x="28344" y="14568"/>
                </a:cubicBezTo>
                <a:lnTo>
                  <a:pt x="39745" y="14568"/>
                </a:lnTo>
                <a:cubicBezTo>
                  <a:pt x="40062" y="14568"/>
                  <a:pt x="40284" y="14315"/>
                  <a:pt x="40284" y="14030"/>
                </a:cubicBezTo>
                <a:cubicBezTo>
                  <a:pt x="40284" y="13713"/>
                  <a:pt x="40062" y="13460"/>
                  <a:pt x="39745" y="13460"/>
                </a:cubicBezTo>
                <a:lnTo>
                  <a:pt x="28915" y="13460"/>
                </a:lnTo>
                <a:lnTo>
                  <a:pt x="28915" y="539"/>
                </a:lnTo>
                <a:cubicBezTo>
                  <a:pt x="28915" y="254"/>
                  <a:pt x="28661" y="0"/>
                  <a:pt x="28344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5" name="Google Shape;2325;p27"/>
          <p:cNvSpPr/>
          <p:nvPr/>
        </p:nvSpPr>
        <p:spPr>
          <a:xfrm>
            <a:off x="5223453" y="893997"/>
            <a:ext cx="3464468" cy="697187"/>
          </a:xfrm>
          <a:custGeom>
            <a:avLst/>
            <a:gdLst/>
            <a:ahLst/>
            <a:cxnLst/>
            <a:rect l="l" t="t" r="r" b="b"/>
            <a:pathLst>
              <a:path w="107961" h="21726" extrusionOk="0">
                <a:moveTo>
                  <a:pt x="10863" y="1"/>
                </a:moveTo>
                <a:cubicBezTo>
                  <a:pt x="4877" y="1"/>
                  <a:pt x="0" y="4878"/>
                  <a:pt x="0" y="10863"/>
                </a:cubicBezTo>
                <a:cubicBezTo>
                  <a:pt x="0" y="16849"/>
                  <a:pt x="4877" y="21726"/>
                  <a:pt x="10863" y="21726"/>
                </a:cubicBezTo>
                <a:lnTo>
                  <a:pt x="107960" y="21726"/>
                </a:lnTo>
                <a:lnTo>
                  <a:pt x="107960" y="1"/>
                </a:lnTo>
                <a:close/>
              </a:path>
            </a:pathLst>
          </a:custGeom>
          <a:solidFill>
            <a:srgbClr val="FFFFFF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26" name="Google Shape;2326;p27"/>
          <p:cNvSpPr/>
          <p:nvPr/>
        </p:nvSpPr>
        <p:spPr>
          <a:xfrm>
            <a:off x="5223453" y="1680587"/>
            <a:ext cx="3464468" cy="697187"/>
          </a:xfrm>
          <a:custGeom>
            <a:avLst/>
            <a:gdLst/>
            <a:ahLst/>
            <a:cxnLst/>
            <a:rect l="l" t="t" r="r" b="b"/>
            <a:pathLst>
              <a:path w="107961" h="21726" extrusionOk="0">
                <a:moveTo>
                  <a:pt x="10863" y="1"/>
                </a:moveTo>
                <a:cubicBezTo>
                  <a:pt x="4877" y="1"/>
                  <a:pt x="0" y="4878"/>
                  <a:pt x="0" y="10863"/>
                </a:cubicBezTo>
                <a:cubicBezTo>
                  <a:pt x="0" y="16849"/>
                  <a:pt x="4877" y="21726"/>
                  <a:pt x="10863" y="21726"/>
                </a:cubicBezTo>
                <a:lnTo>
                  <a:pt x="107960" y="21726"/>
                </a:lnTo>
                <a:lnTo>
                  <a:pt x="107960" y="1"/>
                </a:lnTo>
                <a:close/>
              </a:path>
            </a:pathLst>
          </a:custGeom>
          <a:solidFill>
            <a:srgbClr val="FFFFFF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27" name="Google Shape;2327;p27"/>
          <p:cNvSpPr/>
          <p:nvPr/>
        </p:nvSpPr>
        <p:spPr>
          <a:xfrm>
            <a:off x="5223453" y="2467177"/>
            <a:ext cx="3464468" cy="696160"/>
          </a:xfrm>
          <a:custGeom>
            <a:avLst/>
            <a:gdLst/>
            <a:ahLst/>
            <a:cxnLst/>
            <a:rect l="l" t="t" r="r" b="b"/>
            <a:pathLst>
              <a:path w="107961" h="21694" extrusionOk="0">
                <a:moveTo>
                  <a:pt x="10863" y="0"/>
                </a:moveTo>
                <a:cubicBezTo>
                  <a:pt x="4877" y="0"/>
                  <a:pt x="0" y="4846"/>
                  <a:pt x="0" y="10863"/>
                </a:cubicBezTo>
                <a:cubicBezTo>
                  <a:pt x="0" y="16848"/>
                  <a:pt x="4877" y="21694"/>
                  <a:pt x="10863" y="21694"/>
                </a:cubicBezTo>
                <a:lnTo>
                  <a:pt x="107960" y="21694"/>
                </a:lnTo>
                <a:lnTo>
                  <a:pt x="107960" y="0"/>
                </a:lnTo>
                <a:close/>
              </a:path>
            </a:pathLst>
          </a:custGeom>
          <a:solidFill>
            <a:srgbClr val="FFFFFF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28" name="Google Shape;2328;p27"/>
          <p:cNvSpPr/>
          <p:nvPr/>
        </p:nvSpPr>
        <p:spPr>
          <a:xfrm>
            <a:off x="5223453" y="3253767"/>
            <a:ext cx="3464468" cy="696160"/>
          </a:xfrm>
          <a:custGeom>
            <a:avLst/>
            <a:gdLst/>
            <a:ahLst/>
            <a:cxnLst/>
            <a:rect l="l" t="t" r="r" b="b"/>
            <a:pathLst>
              <a:path w="107961" h="21694" extrusionOk="0">
                <a:moveTo>
                  <a:pt x="10863" y="0"/>
                </a:moveTo>
                <a:cubicBezTo>
                  <a:pt x="4877" y="0"/>
                  <a:pt x="0" y="4845"/>
                  <a:pt x="0" y="10831"/>
                </a:cubicBezTo>
                <a:cubicBezTo>
                  <a:pt x="0" y="16848"/>
                  <a:pt x="4877" y="21693"/>
                  <a:pt x="10863" y="21693"/>
                </a:cubicBezTo>
                <a:lnTo>
                  <a:pt x="107960" y="21693"/>
                </a:lnTo>
                <a:lnTo>
                  <a:pt x="107960" y="0"/>
                </a:lnTo>
                <a:close/>
              </a:path>
            </a:pathLst>
          </a:custGeom>
          <a:solidFill>
            <a:srgbClr val="FFFFFF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9" name="Google Shape;2329;p27"/>
          <p:cNvSpPr/>
          <p:nvPr/>
        </p:nvSpPr>
        <p:spPr>
          <a:xfrm>
            <a:off x="5223453" y="4040325"/>
            <a:ext cx="3464468" cy="696193"/>
          </a:xfrm>
          <a:custGeom>
            <a:avLst/>
            <a:gdLst/>
            <a:ahLst/>
            <a:cxnLst/>
            <a:rect l="l" t="t" r="r" b="b"/>
            <a:pathLst>
              <a:path w="107961" h="21695" extrusionOk="0">
                <a:moveTo>
                  <a:pt x="10863" y="1"/>
                </a:moveTo>
                <a:cubicBezTo>
                  <a:pt x="4877" y="1"/>
                  <a:pt x="0" y="4846"/>
                  <a:pt x="0" y="10832"/>
                </a:cubicBezTo>
                <a:cubicBezTo>
                  <a:pt x="0" y="16849"/>
                  <a:pt x="4877" y="21694"/>
                  <a:pt x="10863" y="21694"/>
                </a:cubicBezTo>
                <a:lnTo>
                  <a:pt x="107960" y="21694"/>
                </a:lnTo>
                <a:lnTo>
                  <a:pt x="107960" y="1"/>
                </a:lnTo>
                <a:close/>
              </a:path>
            </a:pathLst>
          </a:custGeom>
          <a:solidFill>
            <a:srgbClr val="FFFFFF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30" name="Google Shape;2330;p27"/>
          <p:cNvSpPr/>
          <p:nvPr/>
        </p:nvSpPr>
        <p:spPr>
          <a:xfrm>
            <a:off x="498842" y="1838117"/>
            <a:ext cx="3464468" cy="2422593"/>
          </a:xfrm>
          <a:custGeom>
            <a:avLst/>
            <a:gdLst/>
            <a:ahLst/>
            <a:cxnLst/>
            <a:rect l="l" t="t" r="r" b="b"/>
            <a:pathLst>
              <a:path w="109259" h="75499" extrusionOk="0">
                <a:moveTo>
                  <a:pt x="3167" y="0"/>
                </a:moveTo>
                <a:cubicBezTo>
                  <a:pt x="1426" y="0"/>
                  <a:pt x="0" y="1425"/>
                  <a:pt x="0" y="3167"/>
                </a:cubicBezTo>
                <a:lnTo>
                  <a:pt x="0" y="72332"/>
                </a:lnTo>
                <a:cubicBezTo>
                  <a:pt x="0" y="74074"/>
                  <a:pt x="1426" y="75499"/>
                  <a:pt x="3167" y="75499"/>
                </a:cubicBezTo>
                <a:lnTo>
                  <a:pt x="106092" y="75499"/>
                </a:lnTo>
                <a:cubicBezTo>
                  <a:pt x="107834" y="75499"/>
                  <a:pt x="109259" y="74074"/>
                  <a:pt x="109259" y="72332"/>
                </a:cubicBezTo>
                <a:lnTo>
                  <a:pt x="109259" y="3167"/>
                </a:lnTo>
                <a:cubicBezTo>
                  <a:pt x="109259" y="1425"/>
                  <a:pt x="107834" y="0"/>
                  <a:pt x="10609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1" name="Google Shape;2331;p27"/>
          <p:cNvSpPr/>
          <p:nvPr/>
        </p:nvSpPr>
        <p:spPr>
          <a:xfrm>
            <a:off x="498842" y="3804560"/>
            <a:ext cx="3464468" cy="456288"/>
          </a:xfrm>
          <a:custGeom>
            <a:avLst/>
            <a:gdLst/>
            <a:ahLst/>
            <a:cxnLst/>
            <a:rect l="l" t="t" r="r" b="b"/>
            <a:pathLst>
              <a:path w="109259" h="14220" extrusionOk="0">
                <a:moveTo>
                  <a:pt x="0" y="1"/>
                </a:moveTo>
                <a:lnTo>
                  <a:pt x="0" y="11053"/>
                </a:lnTo>
                <a:cubicBezTo>
                  <a:pt x="0" y="12795"/>
                  <a:pt x="1426" y="14220"/>
                  <a:pt x="3167" y="14220"/>
                </a:cubicBezTo>
                <a:lnTo>
                  <a:pt x="106092" y="14220"/>
                </a:lnTo>
                <a:cubicBezTo>
                  <a:pt x="107834" y="14220"/>
                  <a:pt x="109259" y="12795"/>
                  <a:pt x="109259" y="11053"/>
                </a:cubicBezTo>
                <a:lnTo>
                  <a:pt x="109259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2" name="Google Shape;2332;p27"/>
          <p:cNvSpPr/>
          <p:nvPr/>
        </p:nvSpPr>
        <p:spPr>
          <a:xfrm>
            <a:off x="559813" y="1929574"/>
            <a:ext cx="3300874" cy="1771368"/>
          </a:xfrm>
          <a:custGeom>
            <a:avLst/>
            <a:gdLst/>
            <a:ahLst/>
            <a:cxnLst/>
            <a:rect l="l" t="t" r="r" b="b"/>
            <a:pathLst>
              <a:path w="102863" h="55200" extrusionOk="0">
                <a:moveTo>
                  <a:pt x="1" y="1"/>
                </a:moveTo>
                <a:lnTo>
                  <a:pt x="1" y="55199"/>
                </a:lnTo>
                <a:lnTo>
                  <a:pt x="102862" y="55199"/>
                </a:lnTo>
                <a:lnTo>
                  <a:pt x="10286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3" name="Google Shape;2333;p27"/>
          <p:cNvSpPr/>
          <p:nvPr/>
        </p:nvSpPr>
        <p:spPr>
          <a:xfrm>
            <a:off x="1802475" y="4260848"/>
            <a:ext cx="825474" cy="176868"/>
          </a:xfrm>
          <a:custGeom>
            <a:avLst/>
            <a:gdLst/>
            <a:ahLst/>
            <a:cxnLst/>
            <a:rect l="l" t="t" r="r" b="b"/>
            <a:pathLst>
              <a:path w="26033" h="5512" extrusionOk="0">
                <a:moveTo>
                  <a:pt x="1" y="1"/>
                </a:moveTo>
                <a:lnTo>
                  <a:pt x="1" y="5511"/>
                </a:lnTo>
                <a:lnTo>
                  <a:pt x="26033" y="5511"/>
                </a:lnTo>
                <a:lnTo>
                  <a:pt x="26033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4" name="Google Shape;2334;p27"/>
          <p:cNvSpPr/>
          <p:nvPr/>
        </p:nvSpPr>
        <p:spPr>
          <a:xfrm>
            <a:off x="1400668" y="4437696"/>
            <a:ext cx="1638868" cy="140255"/>
          </a:xfrm>
          <a:custGeom>
            <a:avLst/>
            <a:gdLst/>
            <a:ahLst/>
            <a:cxnLst/>
            <a:rect l="l" t="t" r="r" b="b"/>
            <a:pathLst>
              <a:path w="51685" h="4371" extrusionOk="0">
                <a:moveTo>
                  <a:pt x="4371" y="0"/>
                </a:moveTo>
                <a:cubicBezTo>
                  <a:pt x="1964" y="0"/>
                  <a:pt x="1" y="1932"/>
                  <a:pt x="1" y="4371"/>
                </a:cubicBezTo>
                <a:lnTo>
                  <a:pt x="51685" y="4371"/>
                </a:lnTo>
                <a:cubicBezTo>
                  <a:pt x="51685" y="1932"/>
                  <a:pt x="49721" y="0"/>
                  <a:pt x="4731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5" name="Google Shape;2335;p27"/>
          <p:cNvSpPr/>
          <p:nvPr/>
        </p:nvSpPr>
        <p:spPr>
          <a:xfrm>
            <a:off x="1792550" y="4260848"/>
            <a:ext cx="835399" cy="51890"/>
          </a:xfrm>
          <a:custGeom>
            <a:avLst/>
            <a:gdLst/>
            <a:ahLst/>
            <a:cxnLst/>
            <a:rect l="l" t="t" r="r" b="b"/>
            <a:pathLst>
              <a:path w="26033" h="1617" extrusionOk="0">
                <a:moveTo>
                  <a:pt x="1" y="1"/>
                </a:moveTo>
                <a:lnTo>
                  <a:pt x="1" y="1616"/>
                </a:lnTo>
                <a:lnTo>
                  <a:pt x="26033" y="1616"/>
                </a:lnTo>
                <a:lnTo>
                  <a:pt x="26033" y="1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6" name="Google Shape;2336;p27"/>
          <p:cNvSpPr/>
          <p:nvPr/>
        </p:nvSpPr>
        <p:spPr>
          <a:xfrm>
            <a:off x="599027" y="1929575"/>
            <a:ext cx="3261659" cy="354666"/>
          </a:xfrm>
          <a:custGeom>
            <a:avLst/>
            <a:gdLst/>
            <a:ahLst/>
            <a:cxnLst/>
            <a:rect l="l" t="t" r="r" b="b"/>
            <a:pathLst>
              <a:path w="102863" h="11053" extrusionOk="0">
                <a:moveTo>
                  <a:pt x="1" y="1"/>
                </a:moveTo>
                <a:lnTo>
                  <a:pt x="1" y="11053"/>
                </a:lnTo>
                <a:lnTo>
                  <a:pt x="102862" y="11053"/>
                </a:lnTo>
                <a:lnTo>
                  <a:pt x="102862" y="1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Tokenization</a:t>
            </a:r>
            <a:endParaRPr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37" name="Google Shape;2337;p27"/>
          <p:cNvSpPr/>
          <p:nvPr/>
        </p:nvSpPr>
        <p:spPr>
          <a:xfrm>
            <a:off x="599027" y="2284264"/>
            <a:ext cx="3261659" cy="353639"/>
          </a:xfrm>
          <a:custGeom>
            <a:avLst/>
            <a:gdLst/>
            <a:ahLst/>
            <a:cxnLst/>
            <a:rect l="l" t="t" r="r" b="b"/>
            <a:pathLst>
              <a:path w="102863" h="11021" extrusionOk="0">
                <a:moveTo>
                  <a:pt x="1" y="0"/>
                </a:moveTo>
                <a:lnTo>
                  <a:pt x="1" y="11021"/>
                </a:lnTo>
                <a:lnTo>
                  <a:pt x="102862" y="11021"/>
                </a:lnTo>
                <a:lnTo>
                  <a:pt x="10286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Lemmatization, stop-words</a:t>
            </a:r>
            <a:endParaRPr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38" name="Google Shape;2338;p27"/>
          <p:cNvSpPr/>
          <p:nvPr/>
        </p:nvSpPr>
        <p:spPr>
          <a:xfrm>
            <a:off x="599027" y="2637897"/>
            <a:ext cx="3261659" cy="354698"/>
          </a:xfrm>
          <a:custGeom>
            <a:avLst/>
            <a:gdLst/>
            <a:ahLst/>
            <a:cxnLst/>
            <a:rect l="l" t="t" r="r" b="b"/>
            <a:pathLst>
              <a:path w="102863" h="11054" extrusionOk="0">
                <a:moveTo>
                  <a:pt x="1" y="1"/>
                </a:moveTo>
                <a:lnTo>
                  <a:pt x="1" y="11053"/>
                </a:lnTo>
                <a:lnTo>
                  <a:pt x="102862" y="11053"/>
                </a:lnTo>
                <a:lnTo>
                  <a:pt x="102862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N-Grams</a:t>
            </a:r>
            <a:endParaRPr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39" name="Google Shape;2339;p27"/>
          <p:cNvSpPr/>
          <p:nvPr/>
        </p:nvSpPr>
        <p:spPr>
          <a:xfrm>
            <a:off x="599027" y="2992587"/>
            <a:ext cx="3261659" cy="353639"/>
          </a:xfrm>
          <a:custGeom>
            <a:avLst/>
            <a:gdLst/>
            <a:ahLst/>
            <a:cxnLst/>
            <a:rect l="l" t="t" r="r" b="b"/>
            <a:pathLst>
              <a:path w="102863" h="11021" extrusionOk="0">
                <a:moveTo>
                  <a:pt x="1" y="0"/>
                </a:moveTo>
                <a:lnTo>
                  <a:pt x="1" y="11021"/>
                </a:lnTo>
                <a:lnTo>
                  <a:pt x="102862" y="11021"/>
                </a:lnTo>
                <a:lnTo>
                  <a:pt x="102862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Part-of-Speech(POS)</a:t>
            </a:r>
            <a:endParaRPr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40" name="Google Shape;2340;p27"/>
          <p:cNvSpPr/>
          <p:nvPr/>
        </p:nvSpPr>
        <p:spPr>
          <a:xfrm>
            <a:off x="599027" y="3346220"/>
            <a:ext cx="3261659" cy="354698"/>
          </a:xfrm>
          <a:custGeom>
            <a:avLst/>
            <a:gdLst/>
            <a:ahLst/>
            <a:cxnLst/>
            <a:rect l="l" t="t" r="r" b="b"/>
            <a:pathLst>
              <a:path w="102863" h="11054" extrusionOk="0">
                <a:moveTo>
                  <a:pt x="1" y="1"/>
                </a:moveTo>
                <a:lnTo>
                  <a:pt x="1" y="11053"/>
                </a:lnTo>
                <a:lnTo>
                  <a:pt x="102862" y="11053"/>
                </a:lnTo>
                <a:lnTo>
                  <a:pt x="102862" y="1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Filtering</a:t>
            </a:r>
            <a:endParaRPr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63" name="Google Shape;2363;p27"/>
          <p:cNvSpPr txBox="1"/>
          <p:nvPr/>
        </p:nvSpPr>
        <p:spPr>
          <a:xfrm>
            <a:off x="457200" y="411475"/>
            <a:ext cx="4861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latin typeface="Fira Sans Medium"/>
                <a:ea typeface="Fira Sans Medium"/>
                <a:cs typeface="Fira Sans Medium"/>
                <a:sym typeface="Fira Sans Medium"/>
              </a:rPr>
              <a:t>Text-processing</a:t>
            </a:r>
            <a:endParaRPr sz="29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64" name="Google Shape;2364;p27"/>
          <p:cNvSpPr txBox="1"/>
          <p:nvPr/>
        </p:nvSpPr>
        <p:spPr>
          <a:xfrm>
            <a:off x="5328099" y="955524"/>
            <a:ext cx="3433147" cy="615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Fira Sans"/>
                <a:ea typeface="Fira Sans"/>
                <a:cs typeface="Fira Sans"/>
                <a:sym typeface="Fira Sans"/>
              </a:rPr>
              <a:t>Divides a text into smaller units called '</a:t>
            </a:r>
            <a:r>
              <a:rPr lang="en-GB" sz="1200" b="1" dirty="0">
                <a:latin typeface="Fira Sans"/>
                <a:ea typeface="Fira Sans"/>
                <a:cs typeface="Fira Sans"/>
                <a:sym typeface="Fira Sans"/>
              </a:rPr>
              <a:t>tokens</a:t>
            </a:r>
            <a:r>
              <a:rPr lang="en-GB" sz="1200" dirty="0">
                <a:latin typeface="Fira Sans"/>
                <a:ea typeface="Fira Sans"/>
                <a:cs typeface="Fira Sans"/>
                <a:sym typeface="Fira Sans"/>
              </a:rPr>
              <a:t>’, such as words, phrases or other meaningful units.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65" name="Google Shape;2365;p27"/>
          <p:cNvSpPr txBox="1"/>
          <p:nvPr/>
        </p:nvSpPr>
        <p:spPr>
          <a:xfrm>
            <a:off x="5328099" y="1713978"/>
            <a:ext cx="3358651" cy="635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Fira Sans" panose="020B0503050000020004" pitchFamily="34" charset="0"/>
              </a:rPr>
              <a:t>R</a:t>
            </a:r>
            <a:r>
              <a:rPr lang="en-GB" sz="1200" b="0" i="0" u="none" strike="noStrike" dirty="0">
                <a:effectLst/>
                <a:latin typeface="Fira Sans" panose="020B0503050000020004" pitchFamily="34" charset="0"/>
              </a:rPr>
              <a:t>educes words to their base or dictionary form, </a:t>
            </a:r>
            <a:r>
              <a:rPr lang="en-GB" sz="1200" b="1" i="0" u="none" strike="noStrike" dirty="0">
                <a:effectLst/>
                <a:latin typeface="Fira Sans" panose="020B0503050000020004" pitchFamily="34" charset="0"/>
              </a:rPr>
              <a:t>lemmas</a:t>
            </a:r>
            <a:r>
              <a:rPr lang="en-GB" sz="1200" b="0" i="0" u="none" strike="noStrike" dirty="0">
                <a:effectLst/>
                <a:latin typeface="Fira Sans" panose="020B0503050000020004" pitchFamily="34" charset="0"/>
              </a:rPr>
              <a:t>. </a:t>
            </a:r>
            <a:br>
              <a:rPr lang="en-GB" sz="1200" b="0" i="0" u="none" strike="noStrike" dirty="0">
                <a:effectLst/>
                <a:latin typeface="Fira Sans" panose="020B0503050000020004" pitchFamily="34" charset="0"/>
              </a:rPr>
            </a:br>
            <a:r>
              <a:rPr lang="en-GB" sz="1200" dirty="0">
                <a:latin typeface="Fira Sans" panose="020B0503050000020004" pitchFamily="34" charset="0"/>
              </a:rPr>
              <a:t>C</a:t>
            </a:r>
            <a:r>
              <a:rPr lang="en-GB" sz="1200" b="0" i="0" u="none" strike="noStrike" dirty="0">
                <a:effectLst/>
                <a:latin typeface="Fira Sans" panose="020B0503050000020004" pitchFamily="34" charset="0"/>
              </a:rPr>
              <a:t>ommon words like "the," "and," or "is”.</a:t>
            </a:r>
            <a:endParaRPr sz="1200" dirty="0"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2366" name="Google Shape;2366;p27"/>
          <p:cNvSpPr txBox="1"/>
          <p:nvPr/>
        </p:nvSpPr>
        <p:spPr>
          <a:xfrm>
            <a:off x="5328099" y="2571750"/>
            <a:ext cx="3163894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dirty="0">
                <a:effectLst/>
                <a:latin typeface="Fira Sans" panose="020B0503050000020004" pitchFamily="34" charset="0"/>
              </a:rPr>
              <a:t>Are contiguous sequences of N items, such as </a:t>
            </a:r>
            <a:r>
              <a:rPr lang="en-GB" sz="1200" b="1" i="0" u="none" strike="noStrike" dirty="0">
                <a:effectLst/>
                <a:latin typeface="Fira Sans" panose="020B0503050000020004" pitchFamily="34" charset="0"/>
              </a:rPr>
              <a:t>Unigrams</a:t>
            </a:r>
            <a:r>
              <a:rPr lang="en-GB" sz="1200" b="0" i="0" u="none" strike="noStrike" dirty="0">
                <a:effectLst/>
                <a:latin typeface="Fira Sans" panose="020B0503050000020004" pitchFamily="34" charset="0"/>
              </a:rPr>
              <a:t>, </a:t>
            </a:r>
            <a:r>
              <a:rPr lang="en-GB" sz="1200" b="1" i="0" u="none" strike="noStrike" dirty="0">
                <a:effectLst/>
                <a:latin typeface="Fira Sans" panose="020B0503050000020004" pitchFamily="34" charset="0"/>
              </a:rPr>
              <a:t>Bigrams</a:t>
            </a:r>
            <a:r>
              <a:rPr lang="en-GB" sz="1200" b="0" i="0" u="none" strike="noStrike" dirty="0">
                <a:effectLst/>
                <a:latin typeface="Fira Sans" panose="020B0503050000020004" pitchFamily="34" charset="0"/>
              </a:rPr>
              <a:t>.</a:t>
            </a:r>
            <a:endParaRPr sz="1200" dirty="0"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2367" name="Google Shape;2367;p27"/>
          <p:cNvSpPr txBox="1"/>
          <p:nvPr/>
        </p:nvSpPr>
        <p:spPr>
          <a:xfrm>
            <a:off x="5318700" y="3277733"/>
            <a:ext cx="3477849" cy="651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Fira Sans" panose="020B0503050000020004" pitchFamily="34" charset="0"/>
              </a:rPr>
              <a:t>A</a:t>
            </a:r>
            <a:r>
              <a:rPr lang="en-GB" sz="1200" b="0" i="0" u="none" strike="noStrike" dirty="0">
                <a:effectLst/>
                <a:latin typeface="Fira Sans" panose="020B0503050000020004" pitchFamily="34" charset="0"/>
              </a:rPr>
              <a:t>ssign </a:t>
            </a:r>
            <a:r>
              <a:rPr lang="en-GB" sz="1200" b="1" i="0" u="none" strike="noStrike" dirty="0">
                <a:effectLst/>
                <a:latin typeface="Fira Sans" panose="020B0503050000020004" pitchFamily="34" charset="0"/>
              </a:rPr>
              <a:t>grammatical labels </a:t>
            </a:r>
            <a:r>
              <a:rPr lang="en-GB" sz="1200" b="0" i="0" u="none" strike="noStrike" dirty="0">
                <a:effectLst/>
                <a:latin typeface="Fira Sans" panose="020B0503050000020004" pitchFamily="34" charset="0"/>
              </a:rPr>
              <a:t>or tags to words in a text based on their syntactic category (NN=noun, VB=verb, JJ=adjective).</a:t>
            </a:r>
            <a:endParaRPr sz="1200" dirty="0"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2368" name="Google Shape;2368;p27"/>
          <p:cNvSpPr txBox="1"/>
          <p:nvPr/>
        </p:nvSpPr>
        <p:spPr>
          <a:xfrm>
            <a:off x="5328098" y="4154721"/>
            <a:ext cx="3358651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Remove DT,PRP,CC and merge all N-Grams.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45E7C8-5227-986C-38DF-3414DF98F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8" name="Google Shape;4568;p40"/>
          <p:cNvGrpSpPr/>
          <p:nvPr/>
        </p:nvGrpSpPr>
        <p:grpSpPr>
          <a:xfrm>
            <a:off x="5864499" y="1196923"/>
            <a:ext cx="71700" cy="1176650"/>
            <a:chOff x="1159825" y="2932050"/>
            <a:chExt cx="71700" cy="1176650"/>
          </a:xfrm>
        </p:grpSpPr>
        <p:cxnSp>
          <p:nvCxnSpPr>
            <p:cNvPr id="4569" name="Google Shape;4569;p40"/>
            <p:cNvCxnSpPr/>
            <p:nvPr/>
          </p:nvCxnSpPr>
          <p:spPr>
            <a:xfrm rot="10800000">
              <a:off x="1195675" y="2932050"/>
              <a:ext cx="0" cy="1164300"/>
            </a:xfrm>
            <a:prstGeom prst="straightConnector1">
              <a:avLst/>
            </a:prstGeom>
            <a:noFill/>
            <a:ln w="9525" cap="flat" cmpd="sng">
              <a:solidFill>
                <a:srgbClr val="22283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70" name="Google Shape;4570;p40"/>
            <p:cNvSpPr/>
            <p:nvPr/>
          </p:nvSpPr>
          <p:spPr>
            <a:xfrm rot="10800000">
              <a:off x="1159825" y="4046900"/>
              <a:ext cx="71700" cy="61800"/>
            </a:xfrm>
            <a:prstGeom prst="triangle">
              <a:avLst>
                <a:gd name="adj" fmla="val 50000"/>
              </a:avLst>
            </a:pr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1" name="Google Shape;4571;p40"/>
          <p:cNvGrpSpPr/>
          <p:nvPr/>
        </p:nvGrpSpPr>
        <p:grpSpPr>
          <a:xfrm>
            <a:off x="3998637" y="1195845"/>
            <a:ext cx="71700" cy="1176650"/>
            <a:chOff x="1159825" y="2932050"/>
            <a:chExt cx="71700" cy="1176650"/>
          </a:xfrm>
        </p:grpSpPr>
        <p:cxnSp>
          <p:nvCxnSpPr>
            <p:cNvPr id="4572" name="Google Shape;4572;p40"/>
            <p:cNvCxnSpPr/>
            <p:nvPr/>
          </p:nvCxnSpPr>
          <p:spPr>
            <a:xfrm rot="10800000">
              <a:off x="1195675" y="2932050"/>
              <a:ext cx="0" cy="1164300"/>
            </a:xfrm>
            <a:prstGeom prst="straightConnector1">
              <a:avLst/>
            </a:prstGeom>
            <a:noFill/>
            <a:ln w="9525" cap="flat" cmpd="sng">
              <a:solidFill>
                <a:srgbClr val="F2A36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73" name="Google Shape;4573;p40"/>
            <p:cNvSpPr/>
            <p:nvPr/>
          </p:nvSpPr>
          <p:spPr>
            <a:xfrm rot="10800000">
              <a:off x="1159825" y="4046900"/>
              <a:ext cx="71700" cy="61800"/>
            </a:xfrm>
            <a:prstGeom prst="triangle">
              <a:avLst>
                <a:gd name="adj" fmla="val 50000"/>
              </a:avLst>
            </a:pr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4" name="Google Shape;4574;p40"/>
          <p:cNvGrpSpPr/>
          <p:nvPr/>
        </p:nvGrpSpPr>
        <p:grpSpPr>
          <a:xfrm>
            <a:off x="2700424" y="2834648"/>
            <a:ext cx="71700" cy="1307150"/>
            <a:chOff x="1159825" y="2801550"/>
            <a:chExt cx="71700" cy="1307150"/>
          </a:xfrm>
        </p:grpSpPr>
        <p:cxnSp>
          <p:nvCxnSpPr>
            <p:cNvPr id="4575" name="Google Shape;4575;p40"/>
            <p:cNvCxnSpPr/>
            <p:nvPr/>
          </p:nvCxnSpPr>
          <p:spPr>
            <a:xfrm rot="10800000">
              <a:off x="1195675" y="2801550"/>
              <a:ext cx="0" cy="1294800"/>
            </a:xfrm>
            <a:prstGeom prst="straightConnector1">
              <a:avLst/>
            </a:prstGeom>
            <a:noFill/>
            <a:ln w="9525" cap="flat" cmpd="sng">
              <a:solidFill>
                <a:srgbClr val="30475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76" name="Google Shape;4576;p40"/>
            <p:cNvSpPr/>
            <p:nvPr/>
          </p:nvSpPr>
          <p:spPr>
            <a:xfrm rot="10800000">
              <a:off x="1159825" y="4046900"/>
              <a:ext cx="71700" cy="61800"/>
            </a:xfrm>
            <a:prstGeom prst="triangle">
              <a:avLst>
                <a:gd name="adj" fmla="val 50000"/>
              </a:avLst>
            </a:pr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7" name="Google Shape;4577;p40"/>
          <p:cNvGrpSpPr/>
          <p:nvPr/>
        </p:nvGrpSpPr>
        <p:grpSpPr>
          <a:xfrm>
            <a:off x="772199" y="2834648"/>
            <a:ext cx="71700" cy="1307150"/>
            <a:chOff x="1159825" y="2801550"/>
            <a:chExt cx="71700" cy="1307150"/>
          </a:xfrm>
        </p:grpSpPr>
        <p:cxnSp>
          <p:nvCxnSpPr>
            <p:cNvPr id="4578" name="Google Shape;4578;p40"/>
            <p:cNvCxnSpPr/>
            <p:nvPr/>
          </p:nvCxnSpPr>
          <p:spPr>
            <a:xfrm rot="10800000">
              <a:off x="1195675" y="2801550"/>
              <a:ext cx="0" cy="1294800"/>
            </a:xfrm>
            <a:prstGeom prst="straightConnector1">
              <a:avLst/>
            </a:prstGeom>
            <a:noFill/>
            <a:ln w="9525" cap="flat" cmpd="sng">
              <a:solidFill>
                <a:srgbClr val="AFAFA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79" name="Google Shape;4579;p40"/>
            <p:cNvSpPr/>
            <p:nvPr/>
          </p:nvSpPr>
          <p:spPr>
            <a:xfrm rot="10800000">
              <a:off x="1159825" y="4046900"/>
              <a:ext cx="71700" cy="61800"/>
            </a:xfrm>
            <a:prstGeom prst="triangle">
              <a:avLst>
                <a:gd name="adj" fmla="val 50000"/>
              </a:avLst>
            </a:pr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40" name="Google Shape;4640;p40"/>
          <p:cNvSpPr txBox="1"/>
          <p:nvPr/>
        </p:nvSpPr>
        <p:spPr>
          <a:xfrm>
            <a:off x="322503" y="236120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Topic Modeling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3961FD-4F4D-067C-5784-5BA1D1612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3" name="Google Shape;1712;p21">
            <a:extLst>
              <a:ext uri="{FF2B5EF4-FFF2-40B4-BE49-F238E27FC236}">
                <a16:creationId xmlns:a16="http://schemas.microsoft.com/office/drawing/2014/main" id="{77A4BBCC-88B8-FC45-F5F8-523AC301CEC8}"/>
              </a:ext>
            </a:extLst>
          </p:cNvPr>
          <p:cNvSpPr txBox="1"/>
          <p:nvPr/>
        </p:nvSpPr>
        <p:spPr>
          <a:xfrm>
            <a:off x="133866" y="4192940"/>
            <a:ext cx="1926608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Fira Sans Medium"/>
                <a:ea typeface="Fira Sans Medium"/>
                <a:cs typeface="Fira Sans Medium"/>
                <a:sym typeface="Fira Sans Medium"/>
              </a:rPr>
              <a:t>Text-processing</a:t>
            </a:r>
            <a:endParaRPr sz="1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" name="Google Shape;1720;p21">
            <a:extLst>
              <a:ext uri="{FF2B5EF4-FFF2-40B4-BE49-F238E27FC236}">
                <a16:creationId xmlns:a16="http://schemas.microsoft.com/office/drawing/2014/main" id="{EC1BFE31-1533-BE4F-1B12-8C2567E72AB7}"/>
              </a:ext>
            </a:extLst>
          </p:cNvPr>
          <p:cNvSpPr txBox="1"/>
          <p:nvPr/>
        </p:nvSpPr>
        <p:spPr>
          <a:xfrm>
            <a:off x="1794011" y="4210276"/>
            <a:ext cx="1884523" cy="55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Fira Sans Medium"/>
                <a:ea typeface="Fira Sans Medium"/>
                <a:cs typeface="Fira Sans Medium"/>
                <a:sym typeface="Fira Sans Medium"/>
              </a:rPr>
              <a:t>Feature Extraction</a:t>
            </a:r>
            <a:endParaRPr sz="1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" name="Google Shape;1714;p21">
            <a:extLst>
              <a:ext uri="{FF2B5EF4-FFF2-40B4-BE49-F238E27FC236}">
                <a16:creationId xmlns:a16="http://schemas.microsoft.com/office/drawing/2014/main" id="{50C05140-0514-FA34-7F78-1B9CCEC86C86}"/>
              </a:ext>
            </a:extLst>
          </p:cNvPr>
          <p:cNvSpPr txBox="1"/>
          <p:nvPr/>
        </p:nvSpPr>
        <p:spPr>
          <a:xfrm>
            <a:off x="3221160" y="2370377"/>
            <a:ext cx="1621333" cy="961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Medium"/>
                <a:ea typeface="Fira Sans Medium"/>
                <a:cs typeface="Fira Sans Medium"/>
                <a:sym typeface="Fira Sans Medium"/>
              </a:rPr>
              <a:t>LDA and Coherence Score</a:t>
            </a:r>
            <a:endParaRPr sz="1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" name="Google Shape;1718;p21">
            <a:extLst>
              <a:ext uri="{FF2B5EF4-FFF2-40B4-BE49-F238E27FC236}">
                <a16:creationId xmlns:a16="http://schemas.microsoft.com/office/drawing/2014/main" id="{389701C3-41C4-F125-E8B0-1BC186B053CC}"/>
              </a:ext>
            </a:extLst>
          </p:cNvPr>
          <p:cNvSpPr txBox="1"/>
          <p:nvPr/>
        </p:nvSpPr>
        <p:spPr>
          <a:xfrm>
            <a:off x="5150508" y="2405482"/>
            <a:ext cx="1473759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Fira Sans Medium"/>
                <a:ea typeface="Fira Sans Medium"/>
                <a:cs typeface="Fira Sans Medium"/>
                <a:sym typeface="Fira Sans Medium"/>
              </a:rPr>
              <a:t>Word Cloud</a:t>
            </a:r>
            <a:endParaRPr sz="1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3" name="Google Shape;1718;p21">
            <a:extLst>
              <a:ext uri="{FF2B5EF4-FFF2-40B4-BE49-F238E27FC236}">
                <a16:creationId xmlns:a16="http://schemas.microsoft.com/office/drawing/2014/main" id="{F2E53D30-41AD-7E04-4CF6-8018C8881467}"/>
              </a:ext>
            </a:extLst>
          </p:cNvPr>
          <p:cNvSpPr txBox="1"/>
          <p:nvPr/>
        </p:nvSpPr>
        <p:spPr>
          <a:xfrm>
            <a:off x="7670241" y="2951447"/>
            <a:ext cx="1473759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Fira Sans Medium"/>
                <a:ea typeface="Fira Sans Medium"/>
                <a:cs typeface="Fira Sans Medium"/>
                <a:sym typeface="Fira Sans Medium"/>
              </a:rPr>
              <a:t>Topic choice</a:t>
            </a:r>
            <a:endParaRPr sz="1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7" name="Google Shape;2177;p24">
            <a:extLst>
              <a:ext uri="{FF2B5EF4-FFF2-40B4-BE49-F238E27FC236}">
                <a16:creationId xmlns:a16="http://schemas.microsoft.com/office/drawing/2014/main" id="{CC26894D-CF13-AAC5-2572-EDE3B7DB908C}"/>
              </a:ext>
            </a:extLst>
          </p:cNvPr>
          <p:cNvSpPr/>
          <p:nvPr/>
        </p:nvSpPr>
        <p:spPr>
          <a:xfrm>
            <a:off x="7761515" y="771485"/>
            <a:ext cx="1293815" cy="1493884"/>
          </a:xfrm>
          <a:custGeom>
            <a:avLst/>
            <a:gdLst/>
            <a:ahLst/>
            <a:cxnLst/>
            <a:rect l="l" t="t" r="r" b="b"/>
            <a:pathLst>
              <a:path w="37275" h="43039" extrusionOk="0">
                <a:moveTo>
                  <a:pt x="18653" y="507"/>
                </a:moveTo>
                <a:lnTo>
                  <a:pt x="36863" y="11021"/>
                </a:lnTo>
                <a:lnTo>
                  <a:pt x="36863" y="32017"/>
                </a:lnTo>
                <a:lnTo>
                  <a:pt x="18653" y="42531"/>
                </a:lnTo>
                <a:lnTo>
                  <a:pt x="444" y="32017"/>
                </a:lnTo>
                <a:lnTo>
                  <a:pt x="444" y="11021"/>
                </a:lnTo>
                <a:lnTo>
                  <a:pt x="18653" y="507"/>
                </a:lnTo>
                <a:close/>
                <a:moveTo>
                  <a:pt x="18653" y="0"/>
                </a:moveTo>
                <a:lnTo>
                  <a:pt x="0" y="10768"/>
                </a:lnTo>
                <a:lnTo>
                  <a:pt x="0" y="32271"/>
                </a:lnTo>
                <a:lnTo>
                  <a:pt x="18653" y="43038"/>
                </a:lnTo>
                <a:lnTo>
                  <a:pt x="37275" y="32271"/>
                </a:lnTo>
                <a:lnTo>
                  <a:pt x="37275" y="10768"/>
                </a:lnTo>
                <a:lnTo>
                  <a:pt x="18653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8E13D226-996A-5292-9280-465578E35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896" y="1103340"/>
            <a:ext cx="795052" cy="79505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7CB9AE3-1A87-620A-E12A-83F0177C1087}"/>
              </a:ext>
            </a:extLst>
          </p:cNvPr>
          <p:cNvCxnSpPr/>
          <p:nvPr/>
        </p:nvCxnSpPr>
        <p:spPr>
          <a:xfrm>
            <a:off x="8408421" y="2265369"/>
            <a:ext cx="0" cy="585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580" name="Google Shape;4580;p40"/>
          <p:cNvGrpSpPr/>
          <p:nvPr/>
        </p:nvGrpSpPr>
        <p:grpSpPr>
          <a:xfrm>
            <a:off x="656801" y="1080143"/>
            <a:ext cx="7055146" cy="2876781"/>
            <a:chOff x="1044427" y="1047045"/>
            <a:chExt cx="7055146" cy="2876781"/>
          </a:xfrm>
        </p:grpSpPr>
        <p:sp>
          <p:nvSpPr>
            <p:cNvPr id="4584" name="Google Shape;4584;p40"/>
            <p:cNvSpPr/>
            <p:nvPr/>
          </p:nvSpPr>
          <p:spPr>
            <a:xfrm>
              <a:off x="3084064" y="1115448"/>
              <a:ext cx="1403705" cy="1404737"/>
            </a:xfrm>
            <a:custGeom>
              <a:avLst/>
              <a:gdLst/>
              <a:ahLst/>
              <a:cxnLst/>
              <a:rect l="l" t="t" r="r" b="b"/>
              <a:pathLst>
                <a:path w="43546" h="43578" extrusionOk="0">
                  <a:moveTo>
                    <a:pt x="43546" y="1"/>
                  </a:moveTo>
                  <a:cubicBezTo>
                    <a:pt x="31512" y="1"/>
                    <a:pt x="20649" y="4878"/>
                    <a:pt x="12764" y="12763"/>
                  </a:cubicBezTo>
                  <a:cubicBezTo>
                    <a:pt x="4878" y="20649"/>
                    <a:pt x="1" y="31543"/>
                    <a:pt x="1" y="43577"/>
                  </a:cubicBezTo>
                  <a:lnTo>
                    <a:pt x="23816" y="43577"/>
                  </a:lnTo>
                  <a:cubicBezTo>
                    <a:pt x="23816" y="38130"/>
                    <a:pt x="26033" y="33190"/>
                    <a:pt x="29612" y="29611"/>
                  </a:cubicBezTo>
                  <a:cubicBezTo>
                    <a:pt x="33158" y="26033"/>
                    <a:pt x="38099" y="23847"/>
                    <a:pt x="43546" y="23847"/>
                  </a:cubicBezTo>
                  <a:lnTo>
                    <a:pt x="43546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40"/>
            <p:cNvSpPr/>
            <p:nvPr/>
          </p:nvSpPr>
          <p:spPr>
            <a:xfrm>
              <a:off x="3124906" y="3181647"/>
              <a:ext cx="15344" cy="35749"/>
            </a:xfrm>
            <a:custGeom>
              <a:avLst/>
              <a:gdLst/>
              <a:ahLst/>
              <a:cxnLst/>
              <a:rect l="l" t="t" r="r" b="b"/>
              <a:pathLst>
                <a:path w="476" h="1109" extrusionOk="0">
                  <a:moveTo>
                    <a:pt x="1" y="1"/>
                  </a:moveTo>
                  <a:lnTo>
                    <a:pt x="1" y="127"/>
                  </a:lnTo>
                  <a:lnTo>
                    <a:pt x="191" y="127"/>
                  </a:lnTo>
                  <a:lnTo>
                    <a:pt x="191" y="982"/>
                  </a:lnTo>
                  <a:lnTo>
                    <a:pt x="1" y="982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982"/>
                  </a:lnTo>
                  <a:lnTo>
                    <a:pt x="317" y="982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40"/>
            <p:cNvSpPr/>
            <p:nvPr/>
          </p:nvSpPr>
          <p:spPr>
            <a:xfrm>
              <a:off x="3146342" y="3181647"/>
              <a:ext cx="22500" cy="35749"/>
            </a:xfrm>
            <a:custGeom>
              <a:avLst/>
              <a:gdLst/>
              <a:ahLst/>
              <a:cxnLst/>
              <a:rect l="l" t="t" r="r" b="b"/>
              <a:pathLst>
                <a:path w="698" h="1109" extrusionOk="0">
                  <a:moveTo>
                    <a:pt x="349" y="96"/>
                  </a:moveTo>
                  <a:cubicBezTo>
                    <a:pt x="381" y="96"/>
                    <a:pt x="412" y="127"/>
                    <a:pt x="444" y="127"/>
                  </a:cubicBezTo>
                  <a:cubicBezTo>
                    <a:pt x="476" y="127"/>
                    <a:pt x="507" y="159"/>
                    <a:pt x="507" y="191"/>
                  </a:cubicBezTo>
                  <a:cubicBezTo>
                    <a:pt x="539" y="191"/>
                    <a:pt x="571" y="222"/>
                    <a:pt x="571" y="254"/>
                  </a:cubicBezTo>
                  <a:cubicBezTo>
                    <a:pt x="571" y="286"/>
                    <a:pt x="603" y="317"/>
                    <a:pt x="603" y="349"/>
                  </a:cubicBezTo>
                  <a:lnTo>
                    <a:pt x="603" y="761"/>
                  </a:lnTo>
                  <a:cubicBezTo>
                    <a:pt x="603" y="792"/>
                    <a:pt x="571" y="824"/>
                    <a:pt x="571" y="856"/>
                  </a:cubicBezTo>
                  <a:cubicBezTo>
                    <a:pt x="571" y="887"/>
                    <a:pt x="539" y="919"/>
                    <a:pt x="507" y="951"/>
                  </a:cubicBezTo>
                  <a:cubicBezTo>
                    <a:pt x="507" y="951"/>
                    <a:pt x="476" y="982"/>
                    <a:pt x="444" y="982"/>
                  </a:cubicBezTo>
                  <a:cubicBezTo>
                    <a:pt x="412" y="1014"/>
                    <a:pt x="381" y="1014"/>
                    <a:pt x="349" y="1014"/>
                  </a:cubicBezTo>
                  <a:cubicBezTo>
                    <a:pt x="317" y="1014"/>
                    <a:pt x="286" y="1014"/>
                    <a:pt x="254" y="982"/>
                  </a:cubicBezTo>
                  <a:cubicBezTo>
                    <a:pt x="222" y="982"/>
                    <a:pt x="222" y="951"/>
                    <a:pt x="191" y="951"/>
                  </a:cubicBezTo>
                  <a:cubicBezTo>
                    <a:pt x="159" y="919"/>
                    <a:pt x="159" y="887"/>
                    <a:pt x="127" y="856"/>
                  </a:cubicBezTo>
                  <a:cubicBezTo>
                    <a:pt x="127" y="824"/>
                    <a:pt x="127" y="792"/>
                    <a:pt x="127" y="761"/>
                  </a:cubicBezTo>
                  <a:lnTo>
                    <a:pt x="127" y="349"/>
                  </a:lnTo>
                  <a:cubicBezTo>
                    <a:pt x="127" y="317"/>
                    <a:pt x="127" y="286"/>
                    <a:pt x="127" y="254"/>
                  </a:cubicBezTo>
                  <a:cubicBezTo>
                    <a:pt x="159" y="222"/>
                    <a:pt x="159" y="191"/>
                    <a:pt x="191" y="191"/>
                  </a:cubicBezTo>
                  <a:cubicBezTo>
                    <a:pt x="222" y="159"/>
                    <a:pt x="222" y="127"/>
                    <a:pt x="254" y="127"/>
                  </a:cubicBezTo>
                  <a:cubicBezTo>
                    <a:pt x="286" y="127"/>
                    <a:pt x="317" y="96"/>
                    <a:pt x="349" y="96"/>
                  </a:cubicBezTo>
                  <a:close/>
                  <a:moveTo>
                    <a:pt x="222" y="1"/>
                  </a:moveTo>
                  <a:cubicBezTo>
                    <a:pt x="191" y="32"/>
                    <a:pt x="127" y="64"/>
                    <a:pt x="96" y="96"/>
                  </a:cubicBezTo>
                  <a:cubicBezTo>
                    <a:pt x="64" y="127"/>
                    <a:pt x="64" y="159"/>
                    <a:pt x="32" y="191"/>
                  </a:cubicBezTo>
                  <a:cubicBezTo>
                    <a:pt x="1" y="254"/>
                    <a:pt x="1" y="286"/>
                    <a:pt x="1" y="349"/>
                  </a:cubicBezTo>
                  <a:lnTo>
                    <a:pt x="1" y="761"/>
                  </a:lnTo>
                  <a:cubicBezTo>
                    <a:pt x="1" y="824"/>
                    <a:pt x="1" y="856"/>
                    <a:pt x="32" y="887"/>
                  </a:cubicBezTo>
                  <a:cubicBezTo>
                    <a:pt x="64" y="951"/>
                    <a:pt x="64" y="982"/>
                    <a:pt x="96" y="1014"/>
                  </a:cubicBezTo>
                  <a:cubicBezTo>
                    <a:pt x="127" y="1046"/>
                    <a:pt x="191" y="1077"/>
                    <a:pt x="222" y="1077"/>
                  </a:cubicBezTo>
                  <a:cubicBezTo>
                    <a:pt x="254" y="1109"/>
                    <a:pt x="317" y="1109"/>
                    <a:pt x="349" y="1109"/>
                  </a:cubicBezTo>
                  <a:cubicBezTo>
                    <a:pt x="412" y="1109"/>
                    <a:pt x="444" y="1109"/>
                    <a:pt x="507" y="1077"/>
                  </a:cubicBezTo>
                  <a:cubicBezTo>
                    <a:pt x="539" y="1077"/>
                    <a:pt x="571" y="1046"/>
                    <a:pt x="603" y="1014"/>
                  </a:cubicBezTo>
                  <a:cubicBezTo>
                    <a:pt x="634" y="982"/>
                    <a:pt x="666" y="951"/>
                    <a:pt x="698" y="887"/>
                  </a:cubicBezTo>
                  <a:cubicBezTo>
                    <a:pt x="698" y="856"/>
                    <a:pt x="698" y="792"/>
                    <a:pt x="698" y="761"/>
                  </a:cubicBezTo>
                  <a:lnTo>
                    <a:pt x="698" y="349"/>
                  </a:lnTo>
                  <a:cubicBezTo>
                    <a:pt x="698" y="286"/>
                    <a:pt x="698" y="254"/>
                    <a:pt x="698" y="191"/>
                  </a:cubicBezTo>
                  <a:cubicBezTo>
                    <a:pt x="666" y="159"/>
                    <a:pt x="634" y="127"/>
                    <a:pt x="603" y="96"/>
                  </a:cubicBezTo>
                  <a:cubicBezTo>
                    <a:pt x="571" y="64"/>
                    <a:pt x="539" y="32"/>
                    <a:pt x="5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40"/>
            <p:cNvSpPr/>
            <p:nvPr/>
          </p:nvSpPr>
          <p:spPr>
            <a:xfrm>
              <a:off x="3177997" y="3181647"/>
              <a:ext cx="15344" cy="35749"/>
            </a:xfrm>
            <a:custGeom>
              <a:avLst/>
              <a:gdLst/>
              <a:ahLst/>
              <a:cxnLst/>
              <a:rect l="l" t="t" r="r" b="b"/>
              <a:pathLst>
                <a:path w="476" h="1109" extrusionOk="0">
                  <a:moveTo>
                    <a:pt x="1" y="1"/>
                  </a:moveTo>
                  <a:lnTo>
                    <a:pt x="1" y="127"/>
                  </a:lnTo>
                  <a:lnTo>
                    <a:pt x="159" y="127"/>
                  </a:lnTo>
                  <a:lnTo>
                    <a:pt x="159" y="982"/>
                  </a:lnTo>
                  <a:lnTo>
                    <a:pt x="1" y="982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982"/>
                  </a:lnTo>
                  <a:lnTo>
                    <a:pt x="286" y="98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40"/>
            <p:cNvSpPr/>
            <p:nvPr/>
          </p:nvSpPr>
          <p:spPr>
            <a:xfrm>
              <a:off x="3199434" y="3181647"/>
              <a:ext cx="22500" cy="35749"/>
            </a:xfrm>
            <a:custGeom>
              <a:avLst/>
              <a:gdLst/>
              <a:ahLst/>
              <a:cxnLst/>
              <a:rect l="l" t="t" r="r" b="b"/>
              <a:pathLst>
                <a:path w="698" h="1109" extrusionOk="0">
                  <a:moveTo>
                    <a:pt x="349" y="96"/>
                  </a:moveTo>
                  <a:cubicBezTo>
                    <a:pt x="381" y="96"/>
                    <a:pt x="412" y="127"/>
                    <a:pt x="444" y="127"/>
                  </a:cubicBezTo>
                  <a:cubicBezTo>
                    <a:pt x="476" y="127"/>
                    <a:pt x="476" y="159"/>
                    <a:pt x="507" y="191"/>
                  </a:cubicBezTo>
                  <a:cubicBezTo>
                    <a:pt x="539" y="191"/>
                    <a:pt x="539" y="222"/>
                    <a:pt x="571" y="254"/>
                  </a:cubicBezTo>
                  <a:cubicBezTo>
                    <a:pt x="571" y="286"/>
                    <a:pt x="571" y="317"/>
                    <a:pt x="571" y="349"/>
                  </a:cubicBezTo>
                  <a:lnTo>
                    <a:pt x="571" y="761"/>
                  </a:lnTo>
                  <a:cubicBezTo>
                    <a:pt x="571" y="792"/>
                    <a:pt x="571" y="824"/>
                    <a:pt x="571" y="856"/>
                  </a:cubicBezTo>
                  <a:cubicBezTo>
                    <a:pt x="539" y="887"/>
                    <a:pt x="539" y="919"/>
                    <a:pt x="507" y="951"/>
                  </a:cubicBezTo>
                  <a:cubicBezTo>
                    <a:pt x="476" y="951"/>
                    <a:pt x="476" y="982"/>
                    <a:pt x="444" y="982"/>
                  </a:cubicBezTo>
                  <a:cubicBezTo>
                    <a:pt x="412" y="1014"/>
                    <a:pt x="381" y="1014"/>
                    <a:pt x="349" y="1014"/>
                  </a:cubicBezTo>
                  <a:cubicBezTo>
                    <a:pt x="317" y="1014"/>
                    <a:pt x="286" y="1014"/>
                    <a:pt x="254" y="982"/>
                  </a:cubicBezTo>
                  <a:cubicBezTo>
                    <a:pt x="222" y="982"/>
                    <a:pt x="191" y="951"/>
                    <a:pt x="191" y="951"/>
                  </a:cubicBezTo>
                  <a:cubicBezTo>
                    <a:pt x="159" y="919"/>
                    <a:pt x="127" y="887"/>
                    <a:pt x="127" y="856"/>
                  </a:cubicBezTo>
                  <a:cubicBezTo>
                    <a:pt x="127" y="824"/>
                    <a:pt x="96" y="792"/>
                    <a:pt x="96" y="761"/>
                  </a:cubicBezTo>
                  <a:lnTo>
                    <a:pt x="96" y="349"/>
                  </a:lnTo>
                  <a:cubicBezTo>
                    <a:pt x="96" y="317"/>
                    <a:pt x="127" y="286"/>
                    <a:pt x="127" y="254"/>
                  </a:cubicBezTo>
                  <a:cubicBezTo>
                    <a:pt x="127" y="222"/>
                    <a:pt x="159" y="191"/>
                    <a:pt x="191" y="191"/>
                  </a:cubicBezTo>
                  <a:cubicBezTo>
                    <a:pt x="191" y="159"/>
                    <a:pt x="222" y="127"/>
                    <a:pt x="254" y="127"/>
                  </a:cubicBezTo>
                  <a:cubicBezTo>
                    <a:pt x="286" y="127"/>
                    <a:pt x="317" y="96"/>
                    <a:pt x="349" y="96"/>
                  </a:cubicBezTo>
                  <a:close/>
                  <a:moveTo>
                    <a:pt x="222" y="1"/>
                  </a:moveTo>
                  <a:cubicBezTo>
                    <a:pt x="159" y="32"/>
                    <a:pt x="127" y="64"/>
                    <a:pt x="96" y="96"/>
                  </a:cubicBezTo>
                  <a:cubicBezTo>
                    <a:pt x="64" y="127"/>
                    <a:pt x="32" y="159"/>
                    <a:pt x="32" y="191"/>
                  </a:cubicBezTo>
                  <a:cubicBezTo>
                    <a:pt x="1" y="254"/>
                    <a:pt x="1" y="286"/>
                    <a:pt x="1" y="349"/>
                  </a:cubicBezTo>
                  <a:lnTo>
                    <a:pt x="1" y="761"/>
                  </a:lnTo>
                  <a:cubicBezTo>
                    <a:pt x="1" y="824"/>
                    <a:pt x="1" y="856"/>
                    <a:pt x="32" y="887"/>
                  </a:cubicBezTo>
                  <a:cubicBezTo>
                    <a:pt x="32" y="951"/>
                    <a:pt x="64" y="982"/>
                    <a:pt x="96" y="1014"/>
                  </a:cubicBezTo>
                  <a:cubicBezTo>
                    <a:pt x="127" y="1046"/>
                    <a:pt x="159" y="1077"/>
                    <a:pt x="222" y="1077"/>
                  </a:cubicBezTo>
                  <a:cubicBezTo>
                    <a:pt x="254" y="1109"/>
                    <a:pt x="286" y="1109"/>
                    <a:pt x="349" y="1109"/>
                  </a:cubicBezTo>
                  <a:cubicBezTo>
                    <a:pt x="412" y="1109"/>
                    <a:pt x="444" y="1109"/>
                    <a:pt x="476" y="1077"/>
                  </a:cubicBezTo>
                  <a:cubicBezTo>
                    <a:pt x="539" y="1077"/>
                    <a:pt x="571" y="1046"/>
                    <a:pt x="602" y="1014"/>
                  </a:cubicBezTo>
                  <a:cubicBezTo>
                    <a:pt x="634" y="982"/>
                    <a:pt x="666" y="951"/>
                    <a:pt x="666" y="887"/>
                  </a:cubicBezTo>
                  <a:cubicBezTo>
                    <a:pt x="697" y="856"/>
                    <a:pt x="697" y="792"/>
                    <a:pt x="697" y="761"/>
                  </a:cubicBezTo>
                  <a:lnTo>
                    <a:pt x="697" y="349"/>
                  </a:lnTo>
                  <a:cubicBezTo>
                    <a:pt x="697" y="286"/>
                    <a:pt x="697" y="254"/>
                    <a:pt x="666" y="191"/>
                  </a:cubicBezTo>
                  <a:cubicBezTo>
                    <a:pt x="666" y="159"/>
                    <a:pt x="634" y="127"/>
                    <a:pt x="602" y="96"/>
                  </a:cubicBezTo>
                  <a:cubicBezTo>
                    <a:pt x="571" y="64"/>
                    <a:pt x="539" y="32"/>
                    <a:pt x="4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40"/>
            <p:cNvSpPr/>
            <p:nvPr/>
          </p:nvSpPr>
          <p:spPr>
            <a:xfrm>
              <a:off x="3124906" y="3237800"/>
              <a:ext cx="15344" cy="35749"/>
            </a:xfrm>
            <a:custGeom>
              <a:avLst/>
              <a:gdLst/>
              <a:ahLst/>
              <a:cxnLst/>
              <a:rect l="l" t="t" r="r" b="b"/>
              <a:pathLst>
                <a:path w="476" h="1109" extrusionOk="0">
                  <a:moveTo>
                    <a:pt x="1" y="0"/>
                  </a:moveTo>
                  <a:lnTo>
                    <a:pt x="1" y="127"/>
                  </a:lnTo>
                  <a:lnTo>
                    <a:pt x="191" y="127"/>
                  </a:lnTo>
                  <a:lnTo>
                    <a:pt x="191" y="982"/>
                  </a:lnTo>
                  <a:lnTo>
                    <a:pt x="1" y="982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1014"/>
                  </a:lnTo>
                  <a:lnTo>
                    <a:pt x="317" y="1014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40"/>
            <p:cNvSpPr/>
            <p:nvPr/>
          </p:nvSpPr>
          <p:spPr>
            <a:xfrm>
              <a:off x="3149405" y="3237800"/>
              <a:ext cx="15344" cy="35749"/>
            </a:xfrm>
            <a:custGeom>
              <a:avLst/>
              <a:gdLst/>
              <a:ahLst/>
              <a:cxnLst/>
              <a:rect l="l" t="t" r="r" b="b"/>
              <a:pathLst>
                <a:path w="476" h="1109" extrusionOk="0">
                  <a:moveTo>
                    <a:pt x="1" y="0"/>
                  </a:moveTo>
                  <a:lnTo>
                    <a:pt x="1" y="127"/>
                  </a:lnTo>
                  <a:lnTo>
                    <a:pt x="191" y="127"/>
                  </a:lnTo>
                  <a:lnTo>
                    <a:pt x="191" y="982"/>
                  </a:lnTo>
                  <a:lnTo>
                    <a:pt x="1" y="982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1014"/>
                  </a:lnTo>
                  <a:lnTo>
                    <a:pt x="317" y="1014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40"/>
            <p:cNvSpPr/>
            <p:nvPr/>
          </p:nvSpPr>
          <p:spPr>
            <a:xfrm>
              <a:off x="3170841" y="3237800"/>
              <a:ext cx="22500" cy="36780"/>
            </a:xfrm>
            <a:custGeom>
              <a:avLst/>
              <a:gdLst/>
              <a:ahLst/>
              <a:cxnLst/>
              <a:rect l="l" t="t" r="r" b="b"/>
              <a:pathLst>
                <a:path w="698" h="1141" extrusionOk="0">
                  <a:moveTo>
                    <a:pt x="444" y="127"/>
                  </a:moveTo>
                  <a:cubicBezTo>
                    <a:pt x="476" y="159"/>
                    <a:pt x="508" y="159"/>
                    <a:pt x="539" y="190"/>
                  </a:cubicBezTo>
                  <a:cubicBezTo>
                    <a:pt x="539" y="222"/>
                    <a:pt x="571" y="222"/>
                    <a:pt x="571" y="254"/>
                  </a:cubicBezTo>
                  <a:cubicBezTo>
                    <a:pt x="603" y="285"/>
                    <a:pt x="603" y="317"/>
                    <a:pt x="603" y="349"/>
                  </a:cubicBezTo>
                  <a:lnTo>
                    <a:pt x="603" y="792"/>
                  </a:lnTo>
                  <a:cubicBezTo>
                    <a:pt x="603" y="824"/>
                    <a:pt x="603" y="855"/>
                    <a:pt x="571" y="887"/>
                  </a:cubicBezTo>
                  <a:cubicBezTo>
                    <a:pt x="571" y="887"/>
                    <a:pt x="539" y="919"/>
                    <a:pt x="539" y="950"/>
                  </a:cubicBezTo>
                  <a:cubicBezTo>
                    <a:pt x="508" y="982"/>
                    <a:pt x="476" y="982"/>
                    <a:pt x="444" y="1014"/>
                  </a:cubicBezTo>
                  <a:lnTo>
                    <a:pt x="254" y="1014"/>
                  </a:lnTo>
                  <a:cubicBezTo>
                    <a:pt x="254" y="982"/>
                    <a:pt x="223" y="982"/>
                    <a:pt x="191" y="950"/>
                  </a:cubicBezTo>
                  <a:cubicBezTo>
                    <a:pt x="159" y="919"/>
                    <a:pt x="159" y="887"/>
                    <a:pt x="128" y="887"/>
                  </a:cubicBezTo>
                  <a:cubicBezTo>
                    <a:pt x="128" y="855"/>
                    <a:pt x="128" y="824"/>
                    <a:pt x="128" y="792"/>
                  </a:cubicBezTo>
                  <a:lnTo>
                    <a:pt x="128" y="349"/>
                  </a:lnTo>
                  <a:cubicBezTo>
                    <a:pt x="128" y="317"/>
                    <a:pt x="128" y="285"/>
                    <a:pt x="128" y="254"/>
                  </a:cubicBezTo>
                  <a:cubicBezTo>
                    <a:pt x="159" y="222"/>
                    <a:pt x="159" y="222"/>
                    <a:pt x="191" y="190"/>
                  </a:cubicBezTo>
                  <a:cubicBezTo>
                    <a:pt x="223" y="159"/>
                    <a:pt x="254" y="159"/>
                    <a:pt x="254" y="127"/>
                  </a:cubicBezTo>
                  <a:close/>
                  <a:moveTo>
                    <a:pt x="349" y="0"/>
                  </a:moveTo>
                  <a:cubicBezTo>
                    <a:pt x="318" y="0"/>
                    <a:pt x="254" y="0"/>
                    <a:pt x="223" y="32"/>
                  </a:cubicBezTo>
                  <a:cubicBezTo>
                    <a:pt x="191" y="64"/>
                    <a:pt x="128" y="64"/>
                    <a:pt x="96" y="95"/>
                  </a:cubicBezTo>
                  <a:cubicBezTo>
                    <a:pt x="64" y="127"/>
                    <a:pt x="64" y="159"/>
                    <a:pt x="33" y="222"/>
                  </a:cubicBezTo>
                  <a:cubicBezTo>
                    <a:pt x="1" y="254"/>
                    <a:pt x="1" y="317"/>
                    <a:pt x="1" y="349"/>
                  </a:cubicBezTo>
                  <a:lnTo>
                    <a:pt x="1" y="792"/>
                  </a:lnTo>
                  <a:cubicBezTo>
                    <a:pt x="1" y="824"/>
                    <a:pt x="1" y="887"/>
                    <a:pt x="33" y="919"/>
                  </a:cubicBezTo>
                  <a:cubicBezTo>
                    <a:pt x="64" y="950"/>
                    <a:pt x="64" y="982"/>
                    <a:pt x="96" y="1014"/>
                  </a:cubicBezTo>
                  <a:cubicBezTo>
                    <a:pt x="128" y="1045"/>
                    <a:pt x="191" y="1077"/>
                    <a:pt x="223" y="1109"/>
                  </a:cubicBezTo>
                  <a:cubicBezTo>
                    <a:pt x="254" y="1109"/>
                    <a:pt x="318" y="1140"/>
                    <a:pt x="349" y="1140"/>
                  </a:cubicBezTo>
                  <a:cubicBezTo>
                    <a:pt x="413" y="1140"/>
                    <a:pt x="444" y="1109"/>
                    <a:pt x="508" y="1109"/>
                  </a:cubicBezTo>
                  <a:cubicBezTo>
                    <a:pt x="539" y="1077"/>
                    <a:pt x="571" y="1045"/>
                    <a:pt x="603" y="1014"/>
                  </a:cubicBezTo>
                  <a:cubicBezTo>
                    <a:pt x="634" y="982"/>
                    <a:pt x="666" y="950"/>
                    <a:pt x="698" y="919"/>
                  </a:cubicBezTo>
                  <a:cubicBezTo>
                    <a:pt x="698" y="887"/>
                    <a:pt x="698" y="824"/>
                    <a:pt x="698" y="792"/>
                  </a:cubicBezTo>
                  <a:lnTo>
                    <a:pt x="698" y="349"/>
                  </a:lnTo>
                  <a:cubicBezTo>
                    <a:pt x="698" y="317"/>
                    <a:pt x="698" y="254"/>
                    <a:pt x="698" y="222"/>
                  </a:cubicBezTo>
                  <a:cubicBezTo>
                    <a:pt x="666" y="190"/>
                    <a:pt x="634" y="127"/>
                    <a:pt x="603" y="95"/>
                  </a:cubicBezTo>
                  <a:cubicBezTo>
                    <a:pt x="571" y="64"/>
                    <a:pt x="539" y="64"/>
                    <a:pt x="508" y="32"/>
                  </a:cubicBezTo>
                  <a:cubicBezTo>
                    <a:pt x="444" y="0"/>
                    <a:pt x="413" y="0"/>
                    <a:pt x="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40"/>
            <p:cNvSpPr/>
            <p:nvPr/>
          </p:nvSpPr>
          <p:spPr>
            <a:xfrm>
              <a:off x="3199434" y="3237800"/>
              <a:ext cx="22500" cy="36780"/>
            </a:xfrm>
            <a:custGeom>
              <a:avLst/>
              <a:gdLst/>
              <a:ahLst/>
              <a:cxnLst/>
              <a:rect l="l" t="t" r="r" b="b"/>
              <a:pathLst>
                <a:path w="698" h="1141" extrusionOk="0">
                  <a:moveTo>
                    <a:pt x="444" y="127"/>
                  </a:moveTo>
                  <a:cubicBezTo>
                    <a:pt x="476" y="159"/>
                    <a:pt x="476" y="159"/>
                    <a:pt x="507" y="190"/>
                  </a:cubicBezTo>
                  <a:cubicBezTo>
                    <a:pt x="539" y="222"/>
                    <a:pt x="539" y="222"/>
                    <a:pt x="571" y="254"/>
                  </a:cubicBezTo>
                  <a:cubicBezTo>
                    <a:pt x="571" y="285"/>
                    <a:pt x="571" y="317"/>
                    <a:pt x="571" y="349"/>
                  </a:cubicBezTo>
                  <a:lnTo>
                    <a:pt x="571" y="792"/>
                  </a:lnTo>
                  <a:cubicBezTo>
                    <a:pt x="571" y="824"/>
                    <a:pt x="571" y="855"/>
                    <a:pt x="571" y="887"/>
                  </a:cubicBezTo>
                  <a:cubicBezTo>
                    <a:pt x="539" y="887"/>
                    <a:pt x="539" y="919"/>
                    <a:pt x="507" y="950"/>
                  </a:cubicBezTo>
                  <a:cubicBezTo>
                    <a:pt x="476" y="982"/>
                    <a:pt x="476" y="982"/>
                    <a:pt x="444" y="1014"/>
                  </a:cubicBezTo>
                  <a:lnTo>
                    <a:pt x="254" y="1014"/>
                  </a:lnTo>
                  <a:cubicBezTo>
                    <a:pt x="222" y="982"/>
                    <a:pt x="191" y="982"/>
                    <a:pt x="191" y="950"/>
                  </a:cubicBezTo>
                  <a:cubicBezTo>
                    <a:pt x="159" y="919"/>
                    <a:pt x="127" y="887"/>
                    <a:pt x="127" y="887"/>
                  </a:cubicBezTo>
                  <a:cubicBezTo>
                    <a:pt x="127" y="855"/>
                    <a:pt x="96" y="824"/>
                    <a:pt x="96" y="792"/>
                  </a:cubicBezTo>
                  <a:lnTo>
                    <a:pt x="96" y="349"/>
                  </a:lnTo>
                  <a:cubicBezTo>
                    <a:pt x="96" y="317"/>
                    <a:pt x="127" y="285"/>
                    <a:pt x="127" y="254"/>
                  </a:cubicBezTo>
                  <a:cubicBezTo>
                    <a:pt x="127" y="222"/>
                    <a:pt x="159" y="222"/>
                    <a:pt x="191" y="190"/>
                  </a:cubicBezTo>
                  <a:cubicBezTo>
                    <a:pt x="191" y="159"/>
                    <a:pt x="222" y="159"/>
                    <a:pt x="254" y="127"/>
                  </a:cubicBezTo>
                  <a:close/>
                  <a:moveTo>
                    <a:pt x="349" y="0"/>
                  </a:moveTo>
                  <a:cubicBezTo>
                    <a:pt x="286" y="0"/>
                    <a:pt x="254" y="0"/>
                    <a:pt x="222" y="32"/>
                  </a:cubicBezTo>
                  <a:cubicBezTo>
                    <a:pt x="159" y="64"/>
                    <a:pt x="127" y="64"/>
                    <a:pt x="96" y="95"/>
                  </a:cubicBezTo>
                  <a:cubicBezTo>
                    <a:pt x="64" y="127"/>
                    <a:pt x="32" y="159"/>
                    <a:pt x="32" y="222"/>
                  </a:cubicBezTo>
                  <a:cubicBezTo>
                    <a:pt x="1" y="254"/>
                    <a:pt x="1" y="317"/>
                    <a:pt x="1" y="349"/>
                  </a:cubicBezTo>
                  <a:lnTo>
                    <a:pt x="1" y="792"/>
                  </a:lnTo>
                  <a:cubicBezTo>
                    <a:pt x="1" y="824"/>
                    <a:pt x="1" y="887"/>
                    <a:pt x="32" y="919"/>
                  </a:cubicBezTo>
                  <a:cubicBezTo>
                    <a:pt x="32" y="950"/>
                    <a:pt x="64" y="982"/>
                    <a:pt x="96" y="1014"/>
                  </a:cubicBezTo>
                  <a:cubicBezTo>
                    <a:pt x="127" y="1045"/>
                    <a:pt x="159" y="1077"/>
                    <a:pt x="222" y="1109"/>
                  </a:cubicBezTo>
                  <a:cubicBezTo>
                    <a:pt x="254" y="1109"/>
                    <a:pt x="286" y="1140"/>
                    <a:pt x="349" y="1140"/>
                  </a:cubicBezTo>
                  <a:cubicBezTo>
                    <a:pt x="412" y="1140"/>
                    <a:pt x="444" y="1109"/>
                    <a:pt x="476" y="1109"/>
                  </a:cubicBezTo>
                  <a:cubicBezTo>
                    <a:pt x="539" y="1077"/>
                    <a:pt x="571" y="1045"/>
                    <a:pt x="602" y="1014"/>
                  </a:cubicBezTo>
                  <a:cubicBezTo>
                    <a:pt x="634" y="982"/>
                    <a:pt x="666" y="950"/>
                    <a:pt x="666" y="919"/>
                  </a:cubicBezTo>
                  <a:cubicBezTo>
                    <a:pt x="697" y="887"/>
                    <a:pt x="697" y="824"/>
                    <a:pt x="697" y="792"/>
                  </a:cubicBezTo>
                  <a:lnTo>
                    <a:pt x="697" y="349"/>
                  </a:lnTo>
                  <a:cubicBezTo>
                    <a:pt x="697" y="317"/>
                    <a:pt x="697" y="254"/>
                    <a:pt x="666" y="222"/>
                  </a:cubicBezTo>
                  <a:cubicBezTo>
                    <a:pt x="666" y="190"/>
                    <a:pt x="634" y="127"/>
                    <a:pt x="602" y="95"/>
                  </a:cubicBezTo>
                  <a:cubicBezTo>
                    <a:pt x="571" y="64"/>
                    <a:pt x="539" y="64"/>
                    <a:pt x="476" y="32"/>
                  </a:cubicBezTo>
                  <a:cubicBezTo>
                    <a:pt x="444" y="0"/>
                    <a:pt x="381" y="0"/>
                    <a:pt x="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40"/>
            <p:cNvSpPr/>
            <p:nvPr/>
          </p:nvSpPr>
          <p:spPr>
            <a:xfrm>
              <a:off x="3124906" y="3294953"/>
              <a:ext cx="15344" cy="35781"/>
            </a:xfrm>
            <a:custGeom>
              <a:avLst/>
              <a:gdLst/>
              <a:ahLst/>
              <a:cxnLst/>
              <a:rect l="l" t="t" r="r" b="b"/>
              <a:pathLst>
                <a:path w="476" h="1110" extrusionOk="0">
                  <a:moveTo>
                    <a:pt x="1" y="1"/>
                  </a:moveTo>
                  <a:lnTo>
                    <a:pt x="1" y="127"/>
                  </a:lnTo>
                  <a:lnTo>
                    <a:pt x="191" y="127"/>
                  </a:lnTo>
                  <a:lnTo>
                    <a:pt x="191" y="983"/>
                  </a:lnTo>
                  <a:lnTo>
                    <a:pt x="1" y="983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983"/>
                  </a:lnTo>
                  <a:lnTo>
                    <a:pt x="317" y="983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40"/>
            <p:cNvSpPr/>
            <p:nvPr/>
          </p:nvSpPr>
          <p:spPr>
            <a:xfrm>
              <a:off x="3146342" y="3294953"/>
              <a:ext cx="22500" cy="35781"/>
            </a:xfrm>
            <a:custGeom>
              <a:avLst/>
              <a:gdLst/>
              <a:ahLst/>
              <a:cxnLst/>
              <a:rect l="l" t="t" r="r" b="b"/>
              <a:pathLst>
                <a:path w="698" h="1110" extrusionOk="0">
                  <a:moveTo>
                    <a:pt x="349" y="96"/>
                  </a:moveTo>
                  <a:cubicBezTo>
                    <a:pt x="381" y="96"/>
                    <a:pt x="412" y="96"/>
                    <a:pt x="444" y="127"/>
                  </a:cubicBezTo>
                  <a:cubicBezTo>
                    <a:pt x="476" y="127"/>
                    <a:pt x="507" y="159"/>
                    <a:pt x="507" y="159"/>
                  </a:cubicBezTo>
                  <a:cubicBezTo>
                    <a:pt x="539" y="191"/>
                    <a:pt x="571" y="222"/>
                    <a:pt x="571" y="254"/>
                  </a:cubicBezTo>
                  <a:cubicBezTo>
                    <a:pt x="571" y="286"/>
                    <a:pt x="603" y="317"/>
                    <a:pt x="603" y="349"/>
                  </a:cubicBezTo>
                  <a:lnTo>
                    <a:pt x="603" y="761"/>
                  </a:lnTo>
                  <a:cubicBezTo>
                    <a:pt x="603" y="793"/>
                    <a:pt x="571" y="824"/>
                    <a:pt x="571" y="856"/>
                  </a:cubicBezTo>
                  <a:cubicBezTo>
                    <a:pt x="571" y="888"/>
                    <a:pt x="539" y="919"/>
                    <a:pt x="507" y="919"/>
                  </a:cubicBezTo>
                  <a:cubicBezTo>
                    <a:pt x="507" y="951"/>
                    <a:pt x="476" y="983"/>
                    <a:pt x="444" y="983"/>
                  </a:cubicBezTo>
                  <a:cubicBezTo>
                    <a:pt x="412" y="983"/>
                    <a:pt x="381" y="1014"/>
                    <a:pt x="349" y="1014"/>
                  </a:cubicBezTo>
                  <a:cubicBezTo>
                    <a:pt x="317" y="1014"/>
                    <a:pt x="286" y="983"/>
                    <a:pt x="254" y="983"/>
                  </a:cubicBezTo>
                  <a:cubicBezTo>
                    <a:pt x="222" y="983"/>
                    <a:pt x="222" y="951"/>
                    <a:pt x="191" y="919"/>
                  </a:cubicBezTo>
                  <a:cubicBezTo>
                    <a:pt x="159" y="919"/>
                    <a:pt x="159" y="888"/>
                    <a:pt x="127" y="856"/>
                  </a:cubicBezTo>
                  <a:cubicBezTo>
                    <a:pt x="127" y="824"/>
                    <a:pt x="127" y="793"/>
                    <a:pt x="127" y="761"/>
                  </a:cubicBezTo>
                  <a:lnTo>
                    <a:pt x="127" y="349"/>
                  </a:lnTo>
                  <a:cubicBezTo>
                    <a:pt x="127" y="317"/>
                    <a:pt x="127" y="286"/>
                    <a:pt x="127" y="254"/>
                  </a:cubicBezTo>
                  <a:cubicBezTo>
                    <a:pt x="159" y="222"/>
                    <a:pt x="159" y="191"/>
                    <a:pt x="191" y="159"/>
                  </a:cubicBezTo>
                  <a:cubicBezTo>
                    <a:pt x="222" y="159"/>
                    <a:pt x="222" y="127"/>
                    <a:pt x="254" y="127"/>
                  </a:cubicBezTo>
                  <a:cubicBezTo>
                    <a:pt x="286" y="96"/>
                    <a:pt x="317" y="96"/>
                    <a:pt x="349" y="96"/>
                  </a:cubicBezTo>
                  <a:close/>
                  <a:moveTo>
                    <a:pt x="222" y="1"/>
                  </a:moveTo>
                  <a:cubicBezTo>
                    <a:pt x="191" y="32"/>
                    <a:pt x="127" y="64"/>
                    <a:pt x="96" y="96"/>
                  </a:cubicBezTo>
                  <a:cubicBezTo>
                    <a:pt x="64" y="127"/>
                    <a:pt x="64" y="159"/>
                    <a:pt x="32" y="191"/>
                  </a:cubicBezTo>
                  <a:cubicBezTo>
                    <a:pt x="1" y="254"/>
                    <a:pt x="1" y="286"/>
                    <a:pt x="1" y="349"/>
                  </a:cubicBezTo>
                  <a:lnTo>
                    <a:pt x="1" y="761"/>
                  </a:lnTo>
                  <a:cubicBezTo>
                    <a:pt x="1" y="824"/>
                    <a:pt x="1" y="856"/>
                    <a:pt x="32" y="888"/>
                  </a:cubicBezTo>
                  <a:cubicBezTo>
                    <a:pt x="64" y="951"/>
                    <a:pt x="64" y="983"/>
                    <a:pt x="96" y="1014"/>
                  </a:cubicBezTo>
                  <a:cubicBezTo>
                    <a:pt x="127" y="1046"/>
                    <a:pt x="191" y="1078"/>
                    <a:pt x="222" y="1078"/>
                  </a:cubicBezTo>
                  <a:cubicBezTo>
                    <a:pt x="254" y="1109"/>
                    <a:pt x="317" y="1109"/>
                    <a:pt x="349" y="1109"/>
                  </a:cubicBezTo>
                  <a:cubicBezTo>
                    <a:pt x="412" y="1109"/>
                    <a:pt x="444" y="1109"/>
                    <a:pt x="507" y="1078"/>
                  </a:cubicBezTo>
                  <a:cubicBezTo>
                    <a:pt x="539" y="1078"/>
                    <a:pt x="571" y="1046"/>
                    <a:pt x="603" y="1014"/>
                  </a:cubicBezTo>
                  <a:cubicBezTo>
                    <a:pt x="634" y="983"/>
                    <a:pt x="666" y="951"/>
                    <a:pt x="698" y="888"/>
                  </a:cubicBezTo>
                  <a:cubicBezTo>
                    <a:pt x="698" y="856"/>
                    <a:pt x="698" y="824"/>
                    <a:pt x="698" y="761"/>
                  </a:cubicBezTo>
                  <a:lnTo>
                    <a:pt x="698" y="349"/>
                  </a:lnTo>
                  <a:cubicBezTo>
                    <a:pt x="698" y="286"/>
                    <a:pt x="698" y="254"/>
                    <a:pt x="698" y="191"/>
                  </a:cubicBezTo>
                  <a:cubicBezTo>
                    <a:pt x="666" y="159"/>
                    <a:pt x="634" y="127"/>
                    <a:pt x="603" y="96"/>
                  </a:cubicBezTo>
                  <a:cubicBezTo>
                    <a:pt x="571" y="64"/>
                    <a:pt x="539" y="32"/>
                    <a:pt x="5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40"/>
            <p:cNvSpPr/>
            <p:nvPr/>
          </p:nvSpPr>
          <p:spPr>
            <a:xfrm>
              <a:off x="3174935" y="3294953"/>
              <a:ext cx="22500" cy="35781"/>
            </a:xfrm>
            <a:custGeom>
              <a:avLst/>
              <a:gdLst/>
              <a:ahLst/>
              <a:cxnLst/>
              <a:rect l="l" t="t" r="r" b="b"/>
              <a:pathLst>
                <a:path w="698" h="1110" extrusionOk="0">
                  <a:moveTo>
                    <a:pt x="349" y="96"/>
                  </a:moveTo>
                  <a:cubicBezTo>
                    <a:pt x="381" y="96"/>
                    <a:pt x="412" y="96"/>
                    <a:pt x="444" y="127"/>
                  </a:cubicBezTo>
                  <a:cubicBezTo>
                    <a:pt x="444" y="127"/>
                    <a:pt x="476" y="159"/>
                    <a:pt x="507" y="159"/>
                  </a:cubicBezTo>
                  <a:cubicBezTo>
                    <a:pt x="539" y="191"/>
                    <a:pt x="539" y="222"/>
                    <a:pt x="539" y="254"/>
                  </a:cubicBezTo>
                  <a:cubicBezTo>
                    <a:pt x="571" y="286"/>
                    <a:pt x="571" y="317"/>
                    <a:pt x="571" y="349"/>
                  </a:cubicBezTo>
                  <a:lnTo>
                    <a:pt x="571" y="761"/>
                  </a:lnTo>
                  <a:cubicBezTo>
                    <a:pt x="571" y="793"/>
                    <a:pt x="571" y="824"/>
                    <a:pt x="539" y="856"/>
                  </a:cubicBezTo>
                  <a:cubicBezTo>
                    <a:pt x="539" y="888"/>
                    <a:pt x="539" y="919"/>
                    <a:pt x="507" y="919"/>
                  </a:cubicBezTo>
                  <a:cubicBezTo>
                    <a:pt x="476" y="951"/>
                    <a:pt x="444" y="983"/>
                    <a:pt x="444" y="983"/>
                  </a:cubicBezTo>
                  <a:cubicBezTo>
                    <a:pt x="412" y="983"/>
                    <a:pt x="381" y="1014"/>
                    <a:pt x="349" y="1014"/>
                  </a:cubicBezTo>
                  <a:cubicBezTo>
                    <a:pt x="317" y="1014"/>
                    <a:pt x="286" y="983"/>
                    <a:pt x="254" y="983"/>
                  </a:cubicBezTo>
                  <a:cubicBezTo>
                    <a:pt x="222" y="983"/>
                    <a:pt x="191" y="951"/>
                    <a:pt x="159" y="919"/>
                  </a:cubicBezTo>
                  <a:cubicBezTo>
                    <a:pt x="159" y="919"/>
                    <a:pt x="127" y="888"/>
                    <a:pt x="127" y="856"/>
                  </a:cubicBezTo>
                  <a:cubicBezTo>
                    <a:pt x="96" y="824"/>
                    <a:pt x="96" y="793"/>
                    <a:pt x="96" y="761"/>
                  </a:cubicBezTo>
                  <a:lnTo>
                    <a:pt x="96" y="349"/>
                  </a:lnTo>
                  <a:cubicBezTo>
                    <a:pt x="96" y="317"/>
                    <a:pt x="96" y="286"/>
                    <a:pt x="127" y="254"/>
                  </a:cubicBezTo>
                  <a:cubicBezTo>
                    <a:pt x="127" y="222"/>
                    <a:pt x="159" y="191"/>
                    <a:pt x="159" y="159"/>
                  </a:cubicBezTo>
                  <a:cubicBezTo>
                    <a:pt x="191" y="159"/>
                    <a:pt x="222" y="127"/>
                    <a:pt x="254" y="127"/>
                  </a:cubicBezTo>
                  <a:cubicBezTo>
                    <a:pt x="286" y="96"/>
                    <a:pt x="317" y="96"/>
                    <a:pt x="349" y="96"/>
                  </a:cubicBezTo>
                  <a:close/>
                  <a:moveTo>
                    <a:pt x="191" y="1"/>
                  </a:moveTo>
                  <a:cubicBezTo>
                    <a:pt x="159" y="32"/>
                    <a:pt x="127" y="64"/>
                    <a:pt x="96" y="96"/>
                  </a:cubicBezTo>
                  <a:cubicBezTo>
                    <a:pt x="64" y="127"/>
                    <a:pt x="32" y="159"/>
                    <a:pt x="32" y="191"/>
                  </a:cubicBezTo>
                  <a:cubicBezTo>
                    <a:pt x="1" y="254"/>
                    <a:pt x="1" y="286"/>
                    <a:pt x="1" y="349"/>
                  </a:cubicBezTo>
                  <a:lnTo>
                    <a:pt x="1" y="761"/>
                  </a:lnTo>
                  <a:cubicBezTo>
                    <a:pt x="1" y="824"/>
                    <a:pt x="1" y="856"/>
                    <a:pt x="32" y="888"/>
                  </a:cubicBezTo>
                  <a:cubicBezTo>
                    <a:pt x="32" y="951"/>
                    <a:pt x="64" y="983"/>
                    <a:pt x="96" y="1014"/>
                  </a:cubicBezTo>
                  <a:cubicBezTo>
                    <a:pt x="127" y="1046"/>
                    <a:pt x="159" y="1078"/>
                    <a:pt x="191" y="1078"/>
                  </a:cubicBezTo>
                  <a:cubicBezTo>
                    <a:pt x="254" y="1109"/>
                    <a:pt x="286" y="1109"/>
                    <a:pt x="349" y="1109"/>
                  </a:cubicBezTo>
                  <a:cubicBezTo>
                    <a:pt x="381" y="1109"/>
                    <a:pt x="444" y="1109"/>
                    <a:pt x="476" y="1078"/>
                  </a:cubicBezTo>
                  <a:cubicBezTo>
                    <a:pt x="507" y="1078"/>
                    <a:pt x="571" y="1046"/>
                    <a:pt x="602" y="1014"/>
                  </a:cubicBezTo>
                  <a:cubicBezTo>
                    <a:pt x="634" y="983"/>
                    <a:pt x="634" y="951"/>
                    <a:pt x="666" y="888"/>
                  </a:cubicBezTo>
                  <a:cubicBezTo>
                    <a:pt x="697" y="856"/>
                    <a:pt x="697" y="824"/>
                    <a:pt x="697" y="761"/>
                  </a:cubicBezTo>
                  <a:lnTo>
                    <a:pt x="697" y="349"/>
                  </a:lnTo>
                  <a:cubicBezTo>
                    <a:pt x="697" y="286"/>
                    <a:pt x="697" y="254"/>
                    <a:pt x="666" y="191"/>
                  </a:cubicBezTo>
                  <a:cubicBezTo>
                    <a:pt x="666" y="159"/>
                    <a:pt x="634" y="127"/>
                    <a:pt x="602" y="96"/>
                  </a:cubicBezTo>
                  <a:cubicBezTo>
                    <a:pt x="571" y="64"/>
                    <a:pt x="539" y="32"/>
                    <a:pt x="4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40"/>
            <p:cNvSpPr/>
            <p:nvPr/>
          </p:nvSpPr>
          <p:spPr>
            <a:xfrm>
              <a:off x="3205558" y="3294953"/>
              <a:ext cx="15344" cy="35781"/>
            </a:xfrm>
            <a:custGeom>
              <a:avLst/>
              <a:gdLst/>
              <a:ahLst/>
              <a:cxnLst/>
              <a:rect l="l" t="t" r="r" b="b"/>
              <a:pathLst>
                <a:path w="476" h="1110" extrusionOk="0">
                  <a:moveTo>
                    <a:pt x="1" y="1"/>
                  </a:moveTo>
                  <a:lnTo>
                    <a:pt x="1" y="127"/>
                  </a:lnTo>
                  <a:lnTo>
                    <a:pt x="191" y="127"/>
                  </a:lnTo>
                  <a:lnTo>
                    <a:pt x="191" y="983"/>
                  </a:lnTo>
                  <a:lnTo>
                    <a:pt x="1" y="983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983"/>
                  </a:lnTo>
                  <a:lnTo>
                    <a:pt x="317" y="983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40"/>
            <p:cNvSpPr/>
            <p:nvPr/>
          </p:nvSpPr>
          <p:spPr>
            <a:xfrm>
              <a:off x="1443561" y="3374574"/>
              <a:ext cx="588063" cy="14345"/>
            </a:xfrm>
            <a:custGeom>
              <a:avLst/>
              <a:gdLst/>
              <a:ahLst/>
              <a:cxnLst/>
              <a:rect l="l" t="t" r="r" b="b"/>
              <a:pathLst>
                <a:path w="18243" h="445" extrusionOk="0">
                  <a:moveTo>
                    <a:pt x="1" y="1"/>
                  </a:moveTo>
                  <a:lnTo>
                    <a:pt x="1" y="444"/>
                  </a:lnTo>
                  <a:lnTo>
                    <a:pt x="18242" y="444"/>
                  </a:lnTo>
                  <a:lnTo>
                    <a:pt x="18242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40"/>
            <p:cNvSpPr/>
            <p:nvPr/>
          </p:nvSpPr>
          <p:spPr>
            <a:xfrm>
              <a:off x="1443561" y="3366418"/>
              <a:ext cx="588063" cy="8188"/>
            </a:xfrm>
            <a:custGeom>
              <a:avLst/>
              <a:gdLst/>
              <a:ahLst/>
              <a:cxnLst/>
              <a:rect l="l" t="t" r="r" b="b"/>
              <a:pathLst>
                <a:path w="18243" h="254" extrusionOk="0">
                  <a:moveTo>
                    <a:pt x="507" y="1"/>
                  </a:moveTo>
                  <a:lnTo>
                    <a:pt x="1" y="254"/>
                  </a:lnTo>
                  <a:lnTo>
                    <a:pt x="18242" y="254"/>
                  </a:lnTo>
                  <a:lnTo>
                    <a:pt x="17735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40"/>
            <p:cNvSpPr/>
            <p:nvPr/>
          </p:nvSpPr>
          <p:spPr>
            <a:xfrm>
              <a:off x="1443561" y="3388886"/>
              <a:ext cx="588063" cy="4094"/>
            </a:xfrm>
            <a:custGeom>
              <a:avLst/>
              <a:gdLst/>
              <a:ahLst/>
              <a:cxnLst/>
              <a:rect l="l" t="t" r="r" b="b"/>
              <a:pathLst>
                <a:path w="18243" h="127" extrusionOk="0">
                  <a:moveTo>
                    <a:pt x="1" y="0"/>
                  </a:moveTo>
                  <a:lnTo>
                    <a:pt x="507" y="127"/>
                  </a:lnTo>
                  <a:lnTo>
                    <a:pt x="17735" y="127"/>
                  </a:lnTo>
                  <a:lnTo>
                    <a:pt x="18242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26" name="Google Shape;4626;p40"/>
            <p:cNvSpPr/>
            <p:nvPr/>
          </p:nvSpPr>
          <p:spPr>
            <a:xfrm>
              <a:off x="1732483" y="3053029"/>
              <a:ext cx="10218" cy="10218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8" y="0"/>
                  </a:moveTo>
                  <a:cubicBezTo>
                    <a:pt x="63" y="0"/>
                    <a:pt x="0" y="64"/>
                    <a:pt x="0" y="159"/>
                  </a:cubicBezTo>
                  <a:cubicBezTo>
                    <a:pt x="0" y="254"/>
                    <a:pt x="63" y="317"/>
                    <a:pt x="158" y="317"/>
                  </a:cubicBezTo>
                  <a:cubicBezTo>
                    <a:pt x="253" y="317"/>
                    <a:pt x="317" y="254"/>
                    <a:pt x="317" y="159"/>
                  </a:cubicBezTo>
                  <a:cubicBezTo>
                    <a:pt x="317" y="64"/>
                    <a:pt x="253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31" name="Google Shape;4631;p40"/>
            <p:cNvGrpSpPr/>
            <p:nvPr/>
          </p:nvGrpSpPr>
          <p:grpSpPr>
            <a:xfrm>
              <a:off x="6007496" y="1259410"/>
              <a:ext cx="267518" cy="470631"/>
              <a:chOff x="6159896" y="1259410"/>
              <a:chExt cx="267518" cy="470631"/>
            </a:xfrm>
          </p:grpSpPr>
          <p:sp>
            <p:nvSpPr>
              <p:cNvPr id="4632" name="Google Shape;4632;p40"/>
              <p:cNvSpPr/>
              <p:nvPr/>
            </p:nvSpPr>
            <p:spPr>
              <a:xfrm>
                <a:off x="6159896" y="1259410"/>
                <a:ext cx="267518" cy="470631"/>
              </a:xfrm>
              <a:custGeom>
                <a:avLst/>
                <a:gdLst/>
                <a:ahLst/>
                <a:cxnLst/>
                <a:rect l="l" t="t" r="r" b="b"/>
                <a:pathLst>
                  <a:path w="8299" h="14600" extrusionOk="0">
                    <a:moveTo>
                      <a:pt x="7316" y="475"/>
                    </a:moveTo>
                    <a:cubicBezTo>
                      <a:pt x="7601" y="475"/>
                      <a:pt x="7823" y="665"/>
                      <a:pt x="7823" y="950"/>
                    </a:cubicBezTo>
                    <a:lnTo>
                      <a:pt x="7823" y="13649"/>
                    </a:lnTo>
                    <a:cubicBezTo>
                      <a:pt x="7823" y="13903"/>
                      <a:pt x="7601" y="14124"/>
                      <a:pt x="7316" y="14124"/>
                    </a:cubicBezTo>
                    <a:lnTo>
                      <a:pt x="951" y="14124"/>
                    </a:lnTo>
                    <a:cubicBezTo>
                      <a:pt x="698" y="14124"/>
                      <a:pt x="476" y="13903"/>
                      <a:pt x="476" y="13649"/>
                    </a:cubicBezTo>
                    <a:lnTo>
                      <a:pt x="476" y="950"/>
                    </a:lnTo>
                    <a:cubicBezTo>
                      <a:pt x="476" y="665"/>
                      <a:pt x="698" y="475"/>
                      <a:pt x="951" y="475"/>
                    </a:cubicBezTo>
                    <a:close/>
                    <a:moveTo>
                      <a:pt x="951" y="0"/>
                    </a:moveTo>
                    <a:cubicBezTo>
                      <a:pt x="444" y="0"/>
                      <a:pt x="1" y="412"/>
                      <a:pt x="1" y="950"/>
                    </a:cubicBezTo>
                    <a:lnTo>
                      <a:pt x="1" y="13649"/>
                    </a:lnTo>
                    <a:cubicBezTo>
                      <a:pt x="1" y="14188"/>
                      <a:pt x="444" y="14599"/>
                      <a:pt x="951" y="14599"/>
                    </a:cubicBezTo>
                    <a:lnTo>
                      <a:pt x="7316" y="14599"/>
                    </a:lnTo>
                    <a:cubicBezTo>
                      <a:pt x="7855" y="14599"/>
                      <a:pt x="8298" y="14188"/>
                      <a:pt x="8298" y="13649"/>
                    </a:cubicBezTo>
                    <a:lnTo>
                      <a:pt x="8298" y="950"/>
                    </a:lnTo>
                    <a:cubicBezTo>
                      <a:pt x="8298" y="412"/>
                      <a:pt x="7855" y="0"/>
                      <a:pt x="7316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5" name="Google Shape;4635;p40"/>
              <p:cNvSpPr/>
              <p:nvPr/>
            </p:nvSpPr>
            <p:spPr>
              <a:xfrm>
                <a:off x="6283420" y="1296157"/>
                <a:ext cx="37812" cy="1021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317" extrusionOk="0">
                    <a:moveTo>
                      <a:pt x="159" y="0"/>
                    </a:moveTo>
                    <a:cubicBezTo>
                      <a:pt x="64" y="0"/>
                      <a:pt x="1" y="63"/>
                      <a:pt x="1" y="158"/>
                    </a:cubicBezTo>
                    <a:cubicBezTo>
                      <a:pt x="1" y="253"/>
                      <a:pt x="64" y="317"/>
                      <a:pt x="159" y="317"/>
                    </a:cubicBezTo>
                    <a:lnTo>
                      <a:pt x="1014" y="317"/>
                    </a:lnTo>
                    <a:cubicBezTo>
                      <a:pt x="1078" y="317"/>
                      <a:pt x="1173" y="253"/>
                      <a:pt x="1173" y="158"/>
                    </a:cubicBezTo>
                    <a:cubicBezTo>
                      <a:pt x="1173" y="63"/>
                      <a:pt x="1078" y="0"/>
                      <a:pt x="1014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6" name="Google Shape;4636;p40"/>
              <p:cNvSpPr/>
              <p:nvPr/>
            </p:nvSpPr>
            <p:spPr>
              <a:xfrm>
                <a:off x="6261984" y="1296157"/>
                <a:ext cx="16375" cy="10218"/>
              </a:xfrm>
              <a:custGeom>
                <a:avLst/>
                <a:gdLst/>
                <a:ahLst/>
                <a:cxnLst/>
                <a:rect l="l" t="t" r="r" b="b"/>
                <a:pathLst>
                  <a:path w="508" h="317" extrusionOk="0">
                    <a:moveTo>
                      <a:pt x="159" y="0"/>
                    </a:moveTo>
                    <a:cubicBezTo>
                      <a:pt x="64" y="0"/>
                      <a:pt x="1" y="63"/>
                      <a:pt x="1" y="158"/>
                    </a:cubicBezTo>
                    <a:cubicBezTo>
                      <a:pt x="1" y="253"/>
                      <a:pt x="64" y="317"/>
                      <a:pt x="159" y="317"/>
                    </a:cubicBezTo>
                    <a:lnTo>
                      <a:pt x="349" y="317"/>
                    </a:lnTo>
                    <a:cubicBezTo>
                      <a:pt x="444" y="317"/>
                      <a:pt x="507" y="253"/>
                      <a:pt x="507" y="158"/>
                    </a:cubicBezTo>
                    <a:cubicBezTo>
                      <a:pt x="507" y="63"/>
                      <a:pt x="444" y="0"/>
                      <a:pt x="349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7" name="Google Shape;4637;p40"/>
              <p:cNvSpPr/>
              <p:nvPr/>
            </p:nvSpPr>
            <p:spPr>
              <a:xfrm>
                <a:off x="6271171" y="1666699"/>
                <a:ext cx="44968" cy="44968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1395" extrusionOk="0">
                    <a:moveTo>
                      <a:pt x="698" y="1"/>
                    </a:moveTo>
                    <a:cubicBezTo>
                      <a:pt x="318" y="1"/>
                      <a:pt x="1" y="318"/>
                      <a:pt x="1" y="698"/>
                    </a:cubicBezTo>
                    <a:cubicBezTo>
                      <a:pt x="1" y="1078"/>
                      <a:pt x="318" y="1394"/>
                      <a:pt x="698" y="1394"/>
                    </a:cubicBezTo>
                    <a:cubicBezTo>
                      <a:pt x="1078" y="1394"/>
                      <a:pt x="1394" y="1078"/>
                      <a:pt x="1394" y="698"/>
                    </a:cubicBezTo>
                    <a:cubicBezTo>
                      <a:pt x="1394" y="318"/>
                      <a:pt x="1078" y="1"/>
                      <a:pt x="698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81" name="Google Shape;4581;p40"/>
            <p:cNvSpPr/>
            <p:nvPr/>
          </p:nvSpPr>
          <p:spPr>
            <a:xfrm>
              <a:off x="2448100" y="2520153"/>
              <a:ext cx="1403705" cy="1403673"/>
            </a:xfrm>
            <a:custGeom>
              <a:avLst/>
              <a:gdLst/>
              <a:ahLst/>
              <a:cxnLst/>
              <a:rect l="l" t="t" r="r" b="b"/>
              <a:pathLst>
                <a:path w="43546" h="43545" extrusionOk="0">
                  <a:moveTo>
                    <a:pt x="19730" y="0"/>
                  </a:moveTo>
                  <a:cubicBezTo>
                    <a:pt x="19730" y="5447"/>
                    <a:pt x="17513" y="10387"/>
                    <a:pt x="13935" y="13934"/>
                  </a:cubicBezTo>
                  <a:cubicBezTo>
                    <a:pt x="10388" y="17513"/>
                    <a:pt x="5447" y="19730"/>
                    <a:pt x="0" y="19730"/>
                  </a:cubicBezTo>
                  <a:lnTo>
                    <a:pt x="0" y="43545"/>
                  </a:lnTo>
                  <a:cubicBezTo>
                    <a:pt x="12034" y="43545"/>
                    <a:pt x="22897" y="38668"/>
                    <a:pt x="30782" y="30782"/>
                  </a:cubicBezTo>
                  <a:cubicBezTo>
                    <a:pt x="38668" y="22928"/>
                    <a:pt x="43545" y="12034"/>
                    <a:pt x="4354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40"/>
            <p:cNvSpPr/>
            <p:nvPr/>
          </p:nvSpPr>
          <p:spPr>
            <a:xfrm>
              <a:off x="4487738" y="1047045"/>
              <a:ext cx="3611835" cy="908608"/>
            </a:xfrm>
            <a:custGeom>
              <a:avLst/>
              <a:gdLst/>
              <a:ahLst/>
              <a:cxnLst/>
              <a:rect l="l" t="t" r="r" b="b"/>
              <a:pathLst>
                <a:path w="112047" h="28187" extrusionOk="0">
                  <a:moveTo>
                    <a:pt x="101469" y="1"/>
                  </a:moveTo>
                  <a:lnTo>
                    <a:pt x="101469" y="2123"/>
                  </a:lnTo>
                  <a:lnTo>
                    <a:pt x="1" y="2123"/>
                  </a:lnTo>
                  <a:lnTo>
                    <a:pt x="1" y="25969"/>
                  </a:lnTo>
                  <a:lnTo>
                    <a:pt x="101469" y="25969"/>
                  </a:lnTo>
                  <a:lnTo>
                    <a:pt x="101469" y="28186"/>
                  </a:lnTo>
                  <a:lnTo>
                    <a:pt x="112046" y="14062"/>
                  </a:lnTo>
                  <a:lnTo>
                    <a:pt x="10146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40"/>
            <p:cNvSpPr/>
            <p:nvPr/>
          </p:nvSpPr>
          <p:spPr>
            <a:xfrm>
              <a:off x="1044427" y="2520153"/>
              <a:ext cx="1403705" cy="1403673"/>
            </a:xfrm>
            <a:custGeom>
              <a:avLst/>
              <a:gdLst/>
              <a:ahLst/>
              <a:cxnLst/>
              <a:rect l="l" t="t" r="r" b="b"/>
              <a:pathLst>
                <a:path w="43546" h="43545" extrusionOk="0">
                  <a:moveTo>
                    <a:pt x="0" y="0"/>
                  </a:moveTo>
                  <a:cubicBezTo>
                    <a:pt x="0" y="12034"/>
                    <a:pt x="4877" y="22897"/>
                    <a:pt x="12731" y="30782"/>
                  </a:cubicBezTo>
                  <a:cubicBezTo>
                    <a:pt x="20617" y="38668"/>
                    <a:pt x="31511" y="43545"/>
                    <a:pt x="43545" y="43545"/>
                  </a:cubicBezTo>
                  <a:lnTo>
                    <a:pt x="43545" y="19730"/>
                  </a:lnTo>
                  <a:cubicBezTo>
                    <a:pt x="38098" y="19730"/>
                    <a:pt x="33158" y="17513"/>
                    <a:pt x="29579" y="13934"/>
                  </a:cubicBezTo>
                  <a:cubicBezTo>
                    <a:pt x="26032" y="10387"/>
                    <a:pt x="23815" y="5447"/>
                    <a:pt x="238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2C617A4-6AC5-FE65-8C2D-5CE9BC8CDFB5}"/>
              </a:ext>
            </a:extLst>
          </p:cNvPr>
          <p:cNvSpPr txBox="1"/>
          <p:nvPr/>
        </p:nvSpPr>
        <p:spPr>
          <a:xfrm>
            <a:off x="1212473" y="3115108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>
                <a:solidFill>
                  <a:schemeClr val="bg1"/>
                </a:solidFill>
                <a:latin typeface="Fira Sans" panose="020B0503050000020004" pitchFamily="34" charset="0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1B19D3-2788-6964-77B4-64F86433C01D}"/>
              </a:ext>
            </a:extLst>
          </p:cNvPr>
          <p:cNvSpPr txBox="1"/>
          <p:nvPr/>
        </p:nvSpPr>
        <p:spPr>
          <a:xfrm>
            <a:off x="2548043" y="3078582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>
                <a:solidFill>
                  <a:schemeClr val="bg1"/>
                </a:solidFill>
                <a:latin typeface="Fira Sans" panose="020B0503050000020004" pitchFamily="34" charset="0"/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311B02-A1A8-3186-7EC7-2DBE2B4D413B}"/>
              </a:ext>
            </a:extLst>
          </p:cNvPr>
          <p:cNvSpPr txBox="1"/>
          <p:nvPr/>
        </p:nvSpPr>
        <p:spPr>
          <a:xfrm>
            <a:off x="3234293" y="160569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>
                <a:solidFill>
                  <a:schemeClr val="bg1"/>
                </a:solidFill>
                <a:latin typeface="Fira Sans" panose="020B0503050000020004" pitchFamily="34" charset="0"/>
              </a:rPr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9FF97-643A-A5A2-4132-89C9B155FCB2}"/>
              </a:ext>
            </a:extLst>
          </p:cNvPr>
          <p:cNvSpPr txBox="1"/>
          <p:nvPr/>
        </p:nvSpPr>
        <p:spPr>
          <a:xfrm>
            <a:off x="5718911" y="1327697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>
                <a:solidFill>
                  <a:schemeClr val="bg1"/>
                </a:solidFill>
                <a:latin typeface="Fira Sans" panose="020B0503050000020004" pitchFamily="34" charset="0"/>
              </a:rPr>
              <a:t>4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0"/>
          <p:cNvSpPr/>
          <p:nvPr/>
        </p:nvSpPr>
        <p:spPr>
          <a:xfrm>
            <a:off x="887900" y="2807701"/>
            <a:ext cx="1518943" cy="1444365"/>
          </a:xfrm>
          <a:custGeom>
            <a:avLst/>
            <a:gdLst/>
            <a:ahLst/>
            <a:cxnLst/>
            <a:rect l="l" t="t" r="r" b="b"/>
            <a:pathLst>
              <a:path w="52888" h="59032" fill="none" extrusionOk="0">
                <a:moveTo>
                  <a:pt x="50259" y="59032"/>
                </a:moveTo>
                <a:lnTo>
                  <a:pt x="2629" y="59032"/>
                </a:lnTo>
                <a:cubicBezTo>
                  <a:pt x="1172" y="59032"/>
                  <a:pt x="0" y="57860"/>
                  <a:pt x="0" y="56403"/>
                </a:cubicBezTo>
                <a:lnTo>
                  <a:pt x="0" y="2629"/>
                </a:lnTo>
                <a:cubicBezTo>
                  <a:pt x="0" y="1173"/>
                  <a:pt x="1172" y="1"/>
                  <a:pt x="2629" y="1"/>
                </a:cubicBezTo>
                <a:lnTo>
                  <a:pt x="50259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59" y="59032"/>
                </a:cubicBezTo>
                <a:close/>
              </a:path>
            </a:pathLst>
          </a:custGeom>
          <a:noFill/>
          <a:ln w="10300" cap="flat" cmpd="sng">
            <a:solidFill>
              <a:srgbClr val="F2A365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20"/>
          <p:cNvSpPr/>
          <p:nvPr/>
        </p:nvSpPr>
        <p:spPr>
          <a:xfrm>
            <a:off x="2837949" y="2807701"/>
            <a:ext cx="1518972" cy="144436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3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3" y="1"/>
                  <a:pt x="2629" y="1"/>
                </a:cubicBezTo>
                <a:lnTo>
                  <a:pt x="50260" y="1"/>
                </a:lnTo>
                <a:cubicBezTo>
                  <a:pt x="51685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57" y="57860"/>
                  <a:pt x="51685" y="59032"/>
                  <a:pt x="50260" y="59032"/>
                </a:cubicBezTo>
                <a:close/>
              </a:path>
            </a:pathLst>
          </a:custGeom>
          <a:noFill/>
          <a:ln w="10300" cap="flat" cmpd="sng">
            <a:solidFill>
              <a:srgbClr val="22283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20"/>
          <p:cNvSpPr/>
          <p:nvPr/>
        </p:nvSpPr>
        <p:spPr>
          <a:xfrm>
            <a:off x="4787107" y="2807701"/>
            <a:ext cx="1518972" cy="144436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2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2" y="1"/>
                  <a:pt x="2629" y="1"/>
                </a:cubicBezTo>
                <a:lnTo>
                  <a:pt x="50260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60" y="59032"/>
                </a:cubicBezTo>
                <a:close/>
              </a:path>
            </a:pathLst>
          </a:custGeom>
          <a:noFill/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20"/>
          <p:cNvSpPr/>
          <p:nvPr/>
        </p:nvSpPr>
        <p:spPr>
          <a:xfrm>
            <a:off x="6737184" y="2807701"/>
            <a:ext cx="1518943" cy="1444365"/>
          </a:xfrm>
          <a:custGeom>
            <a:avLst/>
            <a:gdLst/>
            <a:ahLst/>
            <a:cxnLst/>
            <a:rect l="l" t="t" r="r" b="b"/>
            <a:pathLst>
              <a:path w="52888" h="59032" fill="none" extrusionOk="0">
                <a:moveTo>
                  <a:pt x="50259" y="59032"/>
                </a:moveTo>
                <a:lnTo>
                  <a:pt x="2629" y="59032"/>
                </a:lnTo>
                <a:cubicBezTo>
                  <a:pt x="1172" y="59032"/>
                  <a:pt x="0" y="57860"/>
                  <a:pt x="0" y="56403"/>
                </a:cubicBezTo>
                <a:lnTo>
                  <a:pt x="0" y="2629"/>
                </a:lnTo>
                <a:cubicBezTo>
                  <a:pt x="0" y="1173"/>
                  <a:pt x="1172" y="1"/>
                  <a:pt x="2629" y="1"/>
                </a:cubicBezTo>
                <a:lnTo>
                  <a:pt x="50259" y="1"/>
                </a:lnTo>
                <a:cubicBezTo>
                  <a:pt x="51684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59" y="59032"/>
                </a:cubicBezTo>
                <a:close/>
              </a:path>
            </a:pathLst>
          </a:custGeom>
          <a:noFill/>
          <a:ln w="10300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3" name="Google Shape;1643;p20"/>
          <p:cNvGrpSpPr/>
          <p:nvPr/>
        </p:nvGrpSpPr>
        <p:grpSpPr>
          <a:xfrm>
            <a:off x="7002705" y="1494746"/>
            <a:ext cx="987877" cy="1111795"/>
            <a:chOff x="7228274" y="1201022"/>
            <a:chExt cx="1260851" cy="1419011"/>
          </a:xfrm>
        </p:grpSpPr>
        <p:sp>
          <p:nvSpPr>
            <p:cNvPr id="1644" name="Google Shape;1644;p20"/>
            <p:cNvSpPr/>
            <p:nvPr/>
          </p:nvSpPr>
          <p:spPr>
            <a:xfrm>
              <a:off x="7682044" y="2249445"/>
              <a:ext cx="335007" cy="370588"/>
            </a:xfrm>
            <a:custGeom>
              <a:avLst/>
              <a:gdLst/>
              <a:ahLst/>
              <a:cxnLst/>
              <a:rect l="l" t="t" r="r" b="b"/>
              <a:pathLst>
                <a:path w="10451" h="11561" extrusionOk="0">
                  <a:moveTo>
                    <a:pt x="0" y="1"/>
                  </a:moveTo>
                  <a:lnTo>
                    <a:pt x="5226" y="11560"/>
                  </a:lnTo>
                  <a:lnTo>
                    <a:pt x="1045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0"/>
            <p:cNvSpPr/>
            <p:nvPr/>
          </p:nvSpPr>
          <p:spPr>
            <a:xfrm>
              <a:off x="7228274" y="1201022"/>
              <a:ext cx="1260851" cy="1152826"/>
            </a:xfrm>
            <a:custGeom>
              <a:avLst/>
              <a:gdLst/>
              <a:ahLst/>
              <a:cxnLst/>
              <a:rect l="l" t="t" r="r" b="b"/>
              <a:pathLst>
                <a:path w="39334" h="35964" extrusionOk="0">
                  <a:moveTo>
                    <a:pt x="18888" y="1"/>
                  </a:moveTo>
                  <a:cubicBezTo>
                    <a:pt x="13304" y="1"/>
                    <a:pt x="7787" y="2456"/>
                    <a:pt x="4149" y="7119"/>
                  </a:cubicBezTo>
                  <a:cubicBezTo>
                    <a:pt x="2217" y="9590"/>
                    <a:pt x="1045" y="12377"/>
                    <a:pt x="602" y="15258"/>
                  </a:cubicBezTo>
                  <a:cubicBezTo>
                    <a:pt x="0" y="19027"/>
                    <a:pt x="633" y="22891"/>
                    <a:pt x="2470" y="26279"/>
                  </a:cubicBezTo>
                  <a:cubicBezTo>
                    <a:pt x="3262" y="27799"/>
                    <a:pt x="4307" y="29224"/>
                    <a:pt x="5606" y="30491"/>
                  </a:cubicBezTo>
                  <a:cubicBezTo>
                    <a:pt x="6239" y="31124"/>
                    <a:pt x="6936" y="31758"/>
                    <a:pt x="7696" y="32296"/>
                  </a:cubicBezTo>
                  <a:cubicBezTo>
                    <a:pt x="11040" y="34769"/>
                    <a:pt x="14967" y="35963"/>
                    <a:pt x="18862" y="35963"/>
                  </a:cubicBezTo>
                  <a:cubicBezTo>
                    <a:pt x="24446" y="35963"/>
                    <a:pt x="29963" y="33508"/>
                    <a:pt x="33601" y="28844"/>
                  </a:cubicBezTo>
                  <a:cubicBezTo>
                    <a:pt x="39333" y="21529"/>
                    <a:pt x="38383" y="11300"/>
                    <a:pt x="31764" y="5061"/>
                  </a:cubicBezTo>
                  <a:lnTo>
                    <a:pt x="31733" y="5061"/>
                  </a:lnTo>
                  <a:cubicBezTo>
                    <a:pt x="31226" y="4554"/>
                    <a:pt x="30656" y="4111"/>
                    <a:pt x="30054" y="3668"/>
                  </a:cubicBezTo>
                  <a:cubicBezTo>
                    <a:pt x="26710" y="1195"/>
                    <a:pt x="22782" y="1"/>
                    <a:pt x="1888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0"/>
            <p:cNvSpPr/>
            <p:nvPr/>
          </p:nvSpPr>
          <p:spPr>
            <a:xfrm>
              <a:off x="7821099" y="1589625"/>
              <a:ext cx="29491" cy="168545"/>
            </a:xfrm>
            <a:custGeom>
              <a:avLst/>
              <a:gdLst/>
              <a:ahLst/>
              <a:cxnLst/>
              <a:rect l="l" t="t" r="r" b="b"/>
              <a:pathLst>
                <a:path w="920" h="5258" extrusionOk="0">
                  <a:moveTo>
                    <a:pt x="476" y="0"/>
                  </a:moveTo>
                  <a:cubicBezTo>
                    <a:pt x="223" y="0"/>
                    <a:pt x="1" y="190"/>
                    <a:pt x="1" y="444"/>
                  </a:cubicBezTo>
                  <a:lnTo>
                    <a:pt x="1" y="4782"/>
                  </a:lnTo>
                  <a:cubicBezTo>
                    <a:pt x="1" y="5036"/>
                    <a:pt x="223" y="5257"/>
                    <a:pt x="476" y="5257"/>
                  </a:cubicBezTo>
                  <a:cubicBezTo>
                    <a:pt x="698" y="5257"/>
                    <a:pt x="919" y="5036"/>
                    <a:pt x="919" y="4782"/>
                  </a:cubicBezTo>
                  <a:lnTo>
                    <a:pt x="919" y="444"/>
                  </a:lnTo>
                  <a:cubicBezTo>
                    <a:pt x="919" y="190"/>
                    <a:pt x="698" y="0"/>
                    <a:pt x="47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0" name="Google Shape;1650;p20"/>
          <p:cNvGrpSpPr/>
          <p:nvPr/>
        </p:nvGrpSpPr>
        <p:grpSpPr>
          <a:xfrm>
            <a:off x="1133139" y="1494746"/>
            <a:ext cx="1024471" cy="1111795"/>
            <a:chOff x="643984" y="1201022"/>
            <a:chExt cx="1307556" cy="1419011"/>
          </a:xfrm>
        </p:grpSpPr>
        <p:sp>
          <p:nvSpPr>
            <p:cNvPr id="1651" name="Google Shape;1651;p20"/>
            <p:cNvSpPr/>
            <p:nvPr/>
          </p:nvSpPr>
          <p:spPr>
            <a:xfrm>
              <a:off x="1135323" y="2249445"/>
              <a:ext cx="334013" cy="370588"/>
            </a:xfrm>
            <a:custGeom>
              <a:avLst/>
              <a:gdLst/>
              <a:ahLst/>
              <a:cxnLst/>
              <a:rect l="l" t="t" r="r" b="b"/>
              <a:pathLst>
                <a:path w="10420" h="11561" extrusionOk="0">
                  <a:moveTo>
                    <a:pt x="0" y="1"/>
                  </a:moveTo>
                  <a:lnTo>
                    <a:pt x="5226" y="11560"/>
                  </a:lnTo>
                  <a:lnTo>
                    <a:pt x="10419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0"/>
            <p:cNvSpPr/>
            <p:nvPr/>
          </p:nvSpPr>
          <p:spPr>
            <a:xfrm>
              <a:off x="643984" y="1201022"/>
              <a:ext cx="1307556" cy="1152826"/>
            </a:xfrm>
            <a:custGeom>
              <a:avLst/>
              <a:gdLst/>
              <a:ahLst/>
              <a:cxnLst/>
              <a:rect l="l" t="t" r="r" b="b"/>
              <a:pathLst>
                <a:path w="40791" h="35964" extrusionOk="0">
                  <a:moveTo>
                    <a:pt x="20535" y="1"/>
                  </a:moveTo>
                  <a:cubicBezTo>
                    <a:pt x="14951" y="1"/>
                    <a:pt x="9434" y="2456"/>
                    <a:pt x="5796" y="7119"/>
                  </a:cubicBezTo>
                  <a:cubicBezTo>
                    <a:pt x="1" y="14530"/>
                    <a:pt x="1046" y="24917"/>
                    <a:pt x="7918" y="31124"/>
                  </a:cubicBezTo>
                  <a:cubicBezTo>
                    <a:pt x="8393" y="31536"/>
                    <a:pt x="8868" y="31948"/>
                    <a:pt x="9375" y="32296"/>
                  </a:cubicBezTo>
                  <a:cubicBezTo>
                    <a:pt x="12719" y="34769"/>
                    <a:pt x="16646" y="35963"/>
                    <a:pt x="20541" y="35963"/>
                  </a:cubicBezTo>
                  <a:cubicBezTo>
                    <a:pt x="26125" y="35963"/>
                    <a:pt x="31642" y="33508"/>
                    <a:pt x="35280" y="28844"/>
                  </a:cubicBezTo>
                  <a:cubicBezTo>
                    <a:pt x="40790" y="21782"/>
                    <a:pt x="40094" y="11996"/>
                    <a:pt x="34076" y="5726"/>
                  </a:cubicBezTo>
                  <a:cubicBezTo>
                    <a:pt x="33348" y="4966"/>
                    <a:pt x="32588" y="4301"/>
                    <a:pt x="31701" y="3668"/>
                  </a:cubicBezTo>
                  <a:cubicBezTo>
                    <a:pt x="28357" y="1195"/>
                    <a:pt x="24430" y="1"/>
                    <a:pt x="2053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0"/>
            <p:cNvSpPr/>
            <p:nvPr/>
          </p:nvSpPr>
          <p:spPr>
            <a:xfrm>
              <a:off x="1207383" y="1566257"/>
              <a:ext cx="165500" cy="261953"/>
            </a:xfrm>
            <a:custGeom>
              <a:avLst/>
              <a:gdLst/>
              <a:ahLst/>
              <a:cxnLst/>
              <a:rect l="l" t="t" r="r" b="b"/>
              <a:pathLst>
                <a:path w="5163" h="8172" extrusionOk="0">
                  <a:moveTo>
                    <a:pt x="2566" y="887"/>
                  </a:moveTo>
                  <a:cubicBezTo>
                    <a:pt x="3009" y="887"/>
                    <a:pt x="3421" y="1078"/>
                    <a:pt x="3769" y="1394"/>
                  </a:cubicBezTo>
                  <a:cubicBezTo>
                    <a:pt x="4055" y="1711"/>
                    <a:pt x="4245" y="2123"/>
                    <a:pt x="4245" y="2566"/>
                  </a:cubicBezTo>
                  <a:lnTo>
                    <a:pt x="4245" y="5606"/>
                  </a:lnTo>
                  <a:cubicBezTo>
                    <a:pt x="4245" y="5669"/>
                    <a:pt x="4245" y="5701"/>
                    <a:pt x="4245" y="5765"/>
                  </a:cubicBezTo>
                  <a:cubicBezTo>
                    <a:pt x="4150" y="6620"/>
                    <a:pt x="3453" y="7285"/>
                    <a:pt x="2566" y="7285"/>
                  </a:cubicBezTo>
                  <a:cubicBezTo>
                    <a:pt x="1711" y="7285"/>
                    <a:pt x="983" y="6620"/>
                    <a:pt x="919" y="5765"/>
                  </a:cubicBezTo>
                  <a:cubicBezTo>
                    <a:pt x="919" y="5701"/>
                    <a:pt x="888" y="5669"/>
                    <a:pt x="888" y="5606"/>
                  </a:cubicBezTo>
                  <a:lnTo>
                    <a:pt x="888" y="2566"/>
                  </a:lnTo>
                  <a:cubicBezTo>
                    <a:pt x="888" y="1648"/>
                    <a:pt x="1648" y="887"/>
                    <a:pt x="2566" y="887"/>
                  </a:cubicBezTo>
                  <a:close/>
                  <a:moveTo>
                    <a:pt x="2566" y="1"/>
                  </a:moveTo>
                  <a:cubicBezTo>
                    <a:pt x="1141" y="1"/>
                    <a:pt x="1" y="1141"/>
                    <a:pt x="1" y="2566"/>
                  </a:cubicBezTo>
                  <a:lnTo>
                    <a:pt x="1" y="5606"/>
                  </a:lnTo>
                  <a:cubicBezTo>
                    <a:pt x="1" y="5669"/>
                    <a:pt x="1" y="5733"/>
                    <a:pt x="1" y="5860"/>
                  </a:cubicBezTo>
                  <a:cubicBezTo>
                    <a:pt x="128" y="7190"/>
                    <a:pt x="1236" y="8171"/>
                    <a:pt x="2566" y="8171"/>
                  </a:cubicBezTo>
                  <a:cubicBezTo>
                    <a:pt x="3896" y="8171"/>
                    <a:pt x="5005" y="7190"/>
                    <a:pt x="5131" y="5828"/>
                  </a:cubicBezTo>
                  <a:cubicBezTo>
                    <a:pt x="5131" y="5765"/>
                    <a:pt x="5163" y="5669"/>
                    <a:pt x="5163" y="5606"/>
                  </a:cubicBezTo>
                  <a:lnTo>
                    <a:pt x="5163" y="2566"/>
                  </a:lnTo>
                  <a:cubicBezTo>
                    <a:pt x="5163" y="1901"/>
                    <a:pt x="4878" y="1236"/>
                    <a:pt x="4403" y="729"/>
                  </a:cubicBezTo>
                  <a:cubicBezTo>
                    <a:pt x="3896" y="254"/>
                    <a:pt x="3263" y="1"/>
                    <a:pt x="256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7" name="Google Shape;1657;p20"/>
          <p:cNvGrpSpPr/>
          <p:nvPr/>
        </p:nvGrpSpPr>
        <p:grpSpPr>
          <a:xfrm>
            <a:off x="5049465" y="1494747"/>
            <a:ext cx="994257" cy="1111796"/>
            <a:chOff x="5044655" y="1201022"/>
            <a:chExt cx="1268994" cy="1419011"/>
          </a:xfrm>
        </p:grpSpPr>
        <p:sp>
          <p:nvSpPr>
            <p:cNvPr id="1658" name="Google Shape;1658;p20"/>
            <p:cNvSpPr/>
            <p:nvPr/>
          </p:nvSpPr>
          <p:spPr>
            <a:xfrm>
              <a:off x="5502497" y="2249445"/>
              <a:ext cx="335039" cy="370588"/>
            </a:xfrm>
            <a:custGeom>
              <a:avLst/>
              <a:gdLst/>
              <a:ahLst/>
              <a:cxnLst/>
              <a:rect l="l" t="t" r="r" b="b"/>
              <a:pathLst>
                <a:path w="10452" h="11561" extrusionOk="0">
                  <a:moveTo>
                    <a:pt x="1" y="1"/>
                  </a:moveTo>
                  <a:lnTo>
                    <a:pt x="5226" y="11560"/>
                  </a:lnTo>
                  <a:lnTo>
                    <a:pt x="1045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0"/>
            <p:cNvSpPr/>
            <p:nvPr/>
          </p:nvSpPr>
          <p:spPr>
            <a:xfrm>
              <a:off x="5044655" y="1201022"/>
              <a:ext cx="1268993" cy="1152826"/>
            </a:xfrm>
            <a:custGeom>
              <a:avLst/>
              <a:gdLst/>
              <a:ahLst/>
              <a:cxnLst/>
              <a:rect l="l" t="t" r="r" b="b"/>
              <a:pathLst>
                <a:path w="39588" h="35964" extrusionOk="0">
                  <a:moveTo>
                    <a:pt x="19142" y="1"/>
                  </a:moveTo>
                  <a:cubicBezTo>
                    <a:pt x="13558" y="1"/>
                    <a:pt x="8041" y="2456"/>
                    <a:pt x="4403" y="7119"/>
                  </a:cubicBezTo>
                  <a:cubicBezTo>
                    <a:pt x="2788" y="9210"/>
                    <a:pt x="1679" y="11490"/>
                    <a:pt x="1109" y="13897"/>
                  </a:cubicBezTo>
                  <a:cubicBezTo>
                    <a:pt x="1" y="18520"/>
                    <a:pt x="824" y="23397"/>
                    <a:pt x="3390" y="27451"/>
                  </a:cubicBezTo>
                  <a:cubicBezTo>
                    <a:pt x="4086" y="28496"/>
                    <a:pt x="4878" y="29509"/>
                    <a:pt x="5796" y="30428"/>
                  </a:cubicBezTo>
                  <a:cubicBezTo>
                    <a:pt x="6430" y="31093"/>
                    <a:pt x="7158" y="31726"/>
                    <a:pt x="7950" y="32296"/>
                  </a:cubicBezTo>
                  <a:cubicBezTo>
                    <a:pt x="11294" y="34769"/>
                    <a:pt x="15222" y="35963"/>
                    <a:pt x="19116" y="35963"/>
                  </a:cubicBezTo>
                  <a:cubicBezTo>
                    <a:pt x="24700" y="35963"/>
                    <a:pt x="30217" y="33508"/>
                    <a:pt x="33855" y="28844"/>
                  </a:cubicBezTo>
                  <a:cubicBezTo>
                    <a:pt x="39587" y="21497"/>
                    <a:pt x="38637" y="11236"/>
                    <a:pt x="31955" y="4998"/>
                  </a:cubicBezTo>
                  <a:cubicBezTo>
                    <a:pt x="31448" y="4523"/>
                    <a:pt x="30878" y="4079"/>
                    <a:pt x="30308" y="3668"/>
                  </a:cubicBezTo>
                  <a:cubicBezTo>
                    <a:pt x="26964" y="1195"/>
                    <a:pt x="23037" y="1"/>
                    <a:pt x="1914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0" name="Google Shape;1660;p20"/>
            <p:cNvSpPr/>
            <p:nvPr/>
          </p:nvSpPr>
          <p:spPr>
            <a:xfrm>
              <a:off x="5230446" y="1361201"/>
              <a:ext cx="1083203" cy="992647"/>
            </a:xfrm>
            <a:custGeom>
              <a:avLst/>
              <a:gdLst/>
              <a:ahLst/>
              <a:cxnLst/>
              <a:rect l="l" t="t" r="r" b="b"/>
              <a:pathLst>
                <a:path w="33792" h="30967" extrusionOk="0">
                  <a:moveTo>
                    <a:pt x="26159" y="1"/>
                  </a:moveTo>
                  <a:lnTo>
                    <a:pt x="19255" y="6714"/>
                  </a:lnTo>
                  <a:lnTo>
                    <a:pt x="0" y="25431"/>
                  </a:lnTo>
                  <a:cubicBezTo>
                    <a:pt x="634" y="26096"/>
                    <a:pt x="1362" y="26729"/>
                    <a:pt x="2154" y="27299"/>
                  </a:cubicBezTo>
                  <a:cubicBezTo>
                    <a:pt x="5498" y="29772"/>
                    <a:pt x="9426" y="30966"/>
                    <a:pt x="13320" y="30966"/>
                  </a:cubicBezTo>
                  <a:cubicBezTo>
                    <a:pt x="18904" y="30966"/>
                    <a:pt x="24421" y="28511"/>
                    <a:pt x="28059" y="23847"/>
                  </a:cubicBezTo>
                  <a:cubicBezTo>
                    <a:pt x="33791" y="16500"/>
                    <a:pt x="32841" y="6239"/>
                    <a:pt x="261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0"/>
            <p:cNvSpPr/>
            <p:nvPr/>
          </p:nvSpPr>
          <p:spPr>
            <a:xfrm>
              <a:off x="5746147" y="1705760"/>
              <a:ext cx="40646" cy="180309"/>
            </a:xfrm>
            <a:custGeom>
              <a:avLst/>
              <a:gdLst/>
              <a:ahLst/>
              <a:cxnLst/>
              <a:rect l="l" t="t" r="r" b="b"/>
              <a:pathLst>
                <a:path w="1268" h="5625" extrusionOk="0">
                  <a:moveTo>
                    <a:pt x="539" y="0"/>
                  </a:moveTo>
                  <a:cubicBezTo>
                    <a:pt x="475" y="0"/>
                    <a:pt x="409" y="16"/>
                    <a:pt x="349" y="51"/>
                  </a:cubicBezTo>
                  <a:cubicBezTo>
                    <a:pt x="127" y="146"/>
                    <a:pt x="0" y="399"/>
                    <a:pt x="95" y="621"/>
                  </a:cubicBezTo>
                  <a:cubicBezTo>
                    <a:pt x="285" y="1032"/>
                    <a:pt x="349" y="1444"/>
                    <a:pt x="349" y="1856"/>
                  </a:cubicBezTo>
                  <a:lnTo>
                    <a:pt x="349" y="5149"/>
                  </a:lnTo>
                  <a:cubicBezTo>
                    <a:pt x="349" y="5403"/>
                    <a:pt x="570" y="5624"/>
                    <a:pt x="792" y="5624"/>
                  </a:cubicBezTo>
                  <a:cubicBezTo>
                    <a:pt x="1045" y="5624"/>
                    <a:pt x="1267" y="5403"/>
                    <a:pt x="1267" y="5149"/>
                  </a:cubicBezTo>
                  <a:lnTo>
                    <a:pt x="1267" y="1856"/>
                  </a:lnTo>
                  <a:cubicBezTo>
                    <a:pt x="1267" y="1317"/>
                    <a:pt x="1140" y="779"/>
                    <a:pt x="950" y="272"/>
                  </a:cubicBezTo>
                  <a:cubicBezTo>
                    <a:pt x="881" y="111"/>
                    <a:pt x="712" y="0"/>
                    <a:pt x="5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0"/>
            <p:cNvSpPr/>
            <p:nvPr/>
          </p:nvSpPr>
          <p:spPr>
            <a:xfrm>
              <a:off x="5521794" y="1841385"/>
              <a:ext cx="29459" cy="120815"/>
            </a:xfrm>
            <a:custGeom>
              <a:avLst/>
              <a:gdLst/>
              <a:ahLst/>
              <a:cxnLst/>
              <a:rect l="l" t="t" r="r" b="b"/>
              <a:pathLst>
                <a:path w="919" h="3769" extrusionOk="0">
                  <a:moveTo>
                    <a:pt x="444" y="0"/>
                  </a:moveTo>
                  <a:cubicBezTo>
                    <a:pt x="190" y="0"/>
                    <a:pt x="0" y="190"/>
                    <a:pt x="0" y="443"/>
                  </a:cubicBezTo>
                  <a:lnTo>
                    <a:pt x="0" y="3325"/>
                  </a:lnTo>
                  <a:cubicBezTo>
                    <a:pt x="0" y="3579"/>
                    <a:pt x="190" y="3769"/>
                    <a:pt x="444" y="3769"/>
                  </a:cubicBezTo>
                  <a:cubicBezTo>
                    <a:pt x="697" y="3769"/>
                    <a:pt x="919" y="3579"/>
                    <a:pt x="919" y="3325"/>
                  </a:cubicBezTo>
                  <a:lnTo>
                    <a:pt x="919" y="443"/>
                  </a:lnTo>
                  <a:cubicBezTo>
                    <a:pt x="919" y="190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0"/>
            <p:cNvSpPr/>
            <p:nvPr/>
          </p:nvSpPr>
          <p:spPr>
            <a:xfrm>
              <a:off x="5756276" y="1891102"/>
              <a:ext cx="28465" cy="72124"/>
            </a:xfrm>
            <a:custGeom>
              <a:avLst/>
              <a:gdLst/>
              <a:ahLst/>
              <a:cxnLst/>
              <a:rect l="l" t="t" r="r" b="b"/>
              <a:pathLst>
                <a:path w="888" h="2250" extrusionOk="0">
                  <a:moveTo>
                    <a:pt x="444" y="1"/>
                  </a:moveTo>
                  <a:cubicBezTo>
                    <a:pt x="191" y="1"/>
                    <a:pt x="1" y="191"/>
                    <a:pt x="1" y="444"/>
                  </a:cubicBezTo>
                  <a:lnTo>
                    <a:pt x="1" y="1774"/>
                  </a:lnTo>
                  <a:cubicBezTo>
                    <a:pt x="1" y="2028"/>
                    <a:pt x="191" y="2249"/>
                    <a:pt x="444" y="2249"/>
                  </a:cubicBezTo>
                  <a:cubicBezTo>
                    <a:pt x="698" y="2249"/>
                    <a:pt x="888" y="2028"/>
                    <a:pt x="888" y="1774"/>
                  </a:cubicBezTo>
                  <a:lnTo>
                    <a:pt x="888" y="444"/>
                  </a:lnTo>
                  <a:cubicBezTo>
                    <a:pt x="888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0"/>
            <p:cNvSpPr/>
            <p:nvPr/>
          </p:nvSpPr>
          <p:spPr>
            <a:xfrm>
              <a:off x="5576608" y="1905335"/>
              <a:ext cx="29459" cy="56866"/>
            </a:xfrm>
            <a:custGeom>
              <a:avLst/>
              <a:gdLst/>
              <a:ahLst/>
              <a:cxnLst/>
              <a:rect l="l" t="t" r="r" b="b"/>
              <a:pathLst>
                <a:path w="919" h="1774" extrusionOk="0">
                  <a:moveTo>
                    <a:pt x="444" y="0"/>
                  </a:moveTo>
                  <a:cubicBezTo>
                    <a:pt x="191" y="0"/>
                    <a:pt x="1" y="222"/>
                    <a:pt x="1" y="444"/>
                  </a:cubicBezTo>
                  <a:lnTo>
                    <a:pt x="1" y="1330"/>
                  </a:lnTo>
                  <a:cubicBezTo>
                    <a:pt x="1" y="1584"/>
                    <a:pt x="191" y="1774"/>
                    <a:pt x="444" y="1774"/>
                  </a:cubicBezTo>
                  <a:cubicBezTo>
                    <a:pt x="697" y="1774"/>
                    <a:pt x="919" y="1584"/>
                    <a:pt x="919" y="1330"/>
                  </a:cubicBezTo>
                  <a:lnTo>
                    <a:pt x="919" y="444"/>
                  </a:lnTo>
                  <a:cubicBezTo>
                    <a:pt x="919" y="222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9" name="Google Shape;1669;p20"/>
          <p:cNvGrpSpPr/>
          <p:nvPr/>
        </p:nvGrpSpPr>
        <p:grpSpPr>
          <a:xfrm>
            <a:off x="3111582" y="1494746"/>
            <a:ext cx="987877" cy="1111795"/>
            <a:chOff x="2870204" y="1201022"/>
            <a:chExt cx="1260851" cy="1419011"/>
          </a:xfrm>
        </p:grpSpPr>
        <p:sp>
          <p:nvSpPr>
            <p:cNvPr id="1670" name="Google Shape;1670;p20"/>
            <p:cNvSpPr/>
            <p:nvPr/>
          </p:nvSpPr>
          <p:spPr>
            <a:xfrm>
              <a:off x="3323975" y="2249445"/>
              <a:ext cx="334013" cy="370588"/>
            </a:xfrm>
            <a:custGeom>
              <a:avLst/>
              <a:gdLst/>
              <a:ahLst/>
              <a:cxnLst/>
              <a:rect l="l" t="t" r="r" b="b"/>
              <a:pathLst>
                <a:path w="10420" h="11561" extrusionOk="0">
                  <a:moveTo>
                    <a:pt x="1" y="1"/>
                  </a:moveTo>
                  <a:lnTo>
                    <a:pt x="5226" y="11560"/>
                  </a:lnTo>
                  <a:lnTo>
                    <a:pt x="1042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0"/>
            <p:cNvSpPr/>
            <p:nvPr/>
          </p:nvSpPr>
          <p:spPr>
            <a:xfrm>
              <a:off x="2870204" y="1201022"/>
              <a:ext cx="1260851" cy="1152826"/>
            </a:xfrm>
            <a:custGeom>
              <a:avLst/>
              <a:gdLst/>
              <a:ahLst/>
              <a:cxnLst/>
              <a:rect l="l" t="t" r="r" b="b"/>
              <a:pathLst>
                <a:path w="39334" h="35964" extrusionOk="0">
                  <a:moveTo>
                    <a:pt x="19110" y="1"/>
                  </a:moveTo>
                  <a:cubicBezTo>
                    <a:pt x="13526" y="1"/>
                    <a:pt x="8009" y="2456"/>
                    <a:pt x="4371" y="7119"/>
                  </a:cubicBezTo>
                  <a:cubicBezTo>
                    <a:pt x="2693" y="9241"/>
                    <a:pt x="1616" y="11616"/>
                    <a:pt x="1046" y="14055"/>
                  </a:cubicBezTo>
                  <a:cubicBezTo>
                    <a:pt x="1" y="18584"/>
                    <a:pt x="824" y="23334"/>
                    <a:pt x="3294" y="27324"/>
                  </a:cubicBezTo>
                  <a:cubicBezTo>
                    <a:pt x="4181" y="28749"/>
                    <a:pt x="5290" y="30079"/>
                    <a:pt x="6620" y="31251"/>
                  </a:cubicBezTo>
                  <a:cubicBezTo>
                    <a:pt x="7031" y="31600"/>
                    <a:pt x="7475" y="31980"/>
                    <a:pt x="7918" y="32296"/>
                  </a:cubicBezTo>
                  <a:cubicBezTo>
                    <a:pt x="11262" y="34769"/>
                    <a:pt x="15195" y="35963"/>
                    <a:pt x="19096" y="35963"/>
                  </a:cubicBezTo>
                  <a:cubicBezTo>
                    <a:pt x="24689" y="35963"/>
                    <a:pt x="30217" y="33508"/>
                    <a:pt x="33855" y="28844"/>
                  </a:cubicBezTo>
                  <a:cubicBezTo>
                    <a:pt x="39334" y="21814"/>
                    <a:pt x="38669" y="12123"/>
                    <a:pt x="32747" y="5853"/>
                  </a:cubicBezTo>
                  <a:cubicBezTo>
                    <a:pt x="32018" y="5061"/>
                    <a:pt x="31195" y="4333"/>
                    <a:pt x="30276" y="3668"/>
                  </a:cubicBezTo>
                  <a:cubicBezTo>
                    <a:pt x="26932" y="1195"/>
                    <a:pt x="23005" y="1"/>
                    <a:pt x="1911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0"/>
            <p:cNvSpPr/>
            <p:nvPr/>
          </p:nvSpPr>
          <p:spPr>
            <a:xfrm>
              <a:off x="3276277" y="1668801"/>
              <a:ext cx="405079" cy="206114"/>
            </a:xfrm>
            <a:custGeom>
              <a:avLst/>
              <a:gdLst/>
              <a:ahLst/>
              <a:cxnLst/>
              <a:rect l="l" t="t" r="r" b="b"/>
              <a:pathLst>
                <a:path w="12637" h="6430" extrusionOk="0">
                  <a:moveTo>
                    <a:pt x="11718" y="2154"/>
                  </a:moveTo>
                  <a:lnTo>
                    <a:pt x="11718" y="4307"/>
                  </a:lnTo>
                  <a:lnTo>
                    <a:pt x="11021" y="4307"/>
                  </a:lnTo>
                  <a:lnTo>
                    <a:pt x="11021" y="2154"/>
                  </a:lnTo>
                  <a:close/>
                  <a:moveTo>
                    <a:pt x="10135" y="919"/>
                  </a:moveTo>
                  <a:lnTo>
                    <a:pt x="10135" y="1679"/>
                  </a:lnTo>
                  <a:lnTo>
                    <a:pt x="10135" y="4751"/>
                  </a:lnTo>
                  <a:lnTo>
                    <a:pt x="10135" y="5511"/>
                  </a:lnTo>
                  <a:lnTo>
                    <a:pt x="887" y="5511"/>
                  </a:lnTo>
                  <a:lnTo>
                    <a:pt x="887" y="919"/>
                  </a:lnTo>
                  <a:close/>
                  <a:moveTo>
                    <a:pt x="444" y="0"/>
                  </a:moveTo>
                  <a:cubicBezTo>
                    <a:pt x="190" y="0"/>
                    <a:pt x="0" y="222"/>
                    <a:pt x="0" y="475"/>
                  </a:cubicBezTo>
                  <a:lnTo>
                    <a:pt x="0" y="5954"/>
                  </a:lnTo>
                  <a:cubicBezTo>
                    <a:pt x="0" y="6207"/>
                    <a:pt x="190" y="6429"/>
                    <a:pt x="444" y="6429"/>
                  </a:cubicBezTo>
                  <a:lnTo>
                    <a:pt x="10578" y="6429"/>
                  </a:lnTo>
                  <a:cubicBezTo>
                    <a:pt x="10831" y="6429"/>
                    <a:pt x="11021" y="6207"/>
                    <a:pt x="11021" y="5954"/>
                  </a:cubicBezTo>
                  <a:lnTo>
                    <a:pt x="11021" y="5194"/>
                  </a:lnTo>
                  <a:lnTo>
                    <a:pt x="12193" y="5194"/>
                  </a:lnTo>
                  <a:cubicBezTo>
                    <a:pt x="12415" y="5194"/>
                    <a:pt x="12636" y="5004"/>
                    <a:pt x="12636" y="4751"/>
                  </a:cubicBezTo>
                  <a:lnTo>
                    <a:pt x="12636" y="1679"/>
                  </a:lnTo>
                  <a:cubicBezTo>
                    <a:pt x="12636" y="1425"/>
                    <a:pt x="12415" y="1235"/>
                    <a:pt x="12193" y="1235"/>
                  </a:cubicBezTo>
                  <a:lnTo>
                    <a:pt x="11021" y="1235"/>
                  </a:lnTo>
                  <a:lnTo>
                    <a:pt x="11021" y="475"/>
                  </a:lnTo>
                  <a:cubicBezTo>
                    <a:pt x="11021" y="222"/>
                    <a:pt x="10831" y="0"/>
                    <a:pt x="1057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0"/>
            <p:cNvSpPr/>
            <p:nvPr/>
          </p:nvSpPr>
          <p:spPr>
            <a:xfrm>
              <a:off x="3318910" y="1708389"/>
              <a:ext cx="37601" cy="126938"/>
            </a:xfrm>
            <a:custGeom>
              <a:avLst/>
              <a:gdLst/>
              <a:ahLst/>
              <a:cxnLst/>
              <a:rect l="l" t="t" r="r" b="b"/>
              <a:pathLst>
                <a:path w="1173" h="3960" extrusionOk="0">
                  <a:moveTo>
                    <a:pt x="1" y="0"/>
                  </a:moveTo>
                  <a:lnTo>
                    <a:pt x="1" y="3959"/>
                  </a:lnTo>
                  <a:lnTo>
                    <a:pt x="1172" y="3959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0"/>
            <p:cNvSpPr/>
            <p:nvPr/>
          </p:nvSpPr>
          <p:spPr>
            <a:xfrm>
              <a:off x="3373724" y="1708389"/>
              <a:ext cx="37601" cy="126938"/>
            </a:xfrm>
            <a:custGeom>
              <a:avLst/>
              <a:gdLst/>
              <a:ahLst/>
              <a:cxnLst/>
              <a:rect l="l" t="t" r="r" b="b"/>
              <a:pathLst>
                <a:path w="1173" h="3960" extrusionOk="0">
                  <a:moveTo>
                    <a:pt x="1" y="0"/>
                  </a:moveTo>
                  <a:lnTo>
                    <a:pt x="1" y="3959"/>
                  </a:lnTo>
                  <a:lnTo>
                    <a:pt x="1172" y="3959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0"/>
            <p:cNvSpPr/>
            <p:nvPr/>
          </p:nvSpPr>
          <p:spPr>
            <a:xfrm>
              <a:off x="3428538" y="1708389"/>
              <a:ext cx="37601" cy="126938"/>
            </a:xfrm>
            <a:custGeom>
              <a:avLst/>
              <a:gdLst/>
              <a:ahLst/>
              <a:cxnLst/>
              <a:rect l="l" t="t" r="r" b="b"/>
              <a:pathLst>
                <a:path w="1173" h="3960" extrusionOk="0">
                  <a:moveTo>
                    <a:pt x="1" y="0"/>
                  </a:moveTo>
                  <a:lnTo>
                    <a:pt x="1" y="3959"/>
                  </a:lnTo>
                  <a:lnTo>
                    <a:pt x="1173" y="3959"/>
                  </a:lnTo>
                  <a:lnTo>
                    <a:pt x="1173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8" name="Google Shape;1678;p20"/>
          <p:cNvSpPr txBox="1"/>
          <p:nvPr/>
        </p:nvSpPr>
        <p:spPr>
          <a:xfrm>
            <a:off x="887900" y="2807702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500" dirty="0">
              <a:solidFill>
                <a:srgbClr val="FFA66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79" name="Google Shape;1679;p20"/>
          <p:cNvSpPr txBox="1"/>
          <p:nvPr/>
        </p:nvSpPr>
        <p:spPr>
          <a:xfrm>
            <a:off x="887900" y="3288949"/>
            <a:ext cx="15189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80" name="Google Shape;1680;p20"/>
          <p:cNvSpPr txBox="1"/>
          <p:nvPr/>
        </p:nvSpPr>
        <p:spPr>
          <a:xfrm>
            <a:off x="2837516" y="2807739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50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81" name="Google Shape;1681;p20"/>
          <p:cNvSpPr txBox="1"/>
          <p:nvPr/>
        </p:nvSpPr>
        <p:spPr>
          <a:xfrm>
            <a:off x="2837515" y="3288988"/>
            <a:ext cx="15189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82" name="Google Shape;1682;p20"/>
          <p:cNvSpPr txBox="1"/>
          <p:nvPr/>
        </p:nvSpPr>
        <p:spPr>
          <a:xfrm>
            <a:off x="4787344" y="2807739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500"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83" name="Google Shape;1683;p20"/>
          <p:cNvSpPr txBox="1"/>
          <p:nvPr/>
        </p:nvSpPr>
        <p:spPr>
          <a:xfrm>
            <a:off x="4787343" y="3288988"/>
            <a:ext cx="15189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Saturn is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84" name="Google Shape;1684;p20"/>
          <p:cNvSpPr txBox="1"/>
          <p:nvPr/>
        </p:nvSpPr>
        <p:spPr>
          <a:xfrm>
            <a:off x="6736702" y="2807739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50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85" name="Google Shape;1685;p20"/>
          <p:cNvSpPr txBox="1"/>
          <p:nvPr/>
        </p:nvSpPr>
        <p:spPr>
          <a:xfrm>
            <a:off x="6736700" y="3288988"/>
            <a:ext cx="15189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Neptune is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Topic Modeling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C7F74B-941F-AD09-307E-F0DFAE6AA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FAB559-B91E-5F06-6975-82A55A470CD3}"/>
              </a:ext>
            </a:extLst>
          </p:cNvPr>
          <p:cNvSpPr txBox="1"/>
          <p:nvPr/>
        </p:nvSpPr>
        <p:spPr>
          <a:xfrm>
            <a:off x="1352625" y="1741941"/>
            <a:ext cx="625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>
                <a:solidFill>
                  <a:schemeClr val="bg1"/>
                </a:solidFill>
                <a:latin typeface="Fira Sans" panose="020B0503050000020004" pitchFamily="34" charset="0"/>
              </a:rPr>
              <a:t>LDA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2376</TotalTime>
  <Words>623</Words>
  <Application>Microsoft Macintosh PowerPoint</Application>
  <PresentationFormat>On-screen Show (16:9)</PresentationFormat>
  <Paragraphs>172</Paragraphs>
  <Slides>26</Slides>
  <Notes>25</Notes>
  <HiddenSlides>1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Fira Sans Extra Condensed Medium</vt:lpstr>
      <vt:lpstr>Courier New</vt:lpstr>
      <vt:lpstr>Fira Sans Extra Condensed SemiBold</vt:lpstr>
      <vt:lpstr>Calibri Light</vt:lpstr>
      <vt:lpstr>Fira Sans Medium</vt:lpstr>
      <vt:lpstr>Arial</vt:lpstr>
      <vt:lpstr>Fira Sans</vt:lpstr>
      <vt:lpstr>Calibri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goals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ILARIA DE SIO</cp:lastModifiedBy>
  <cp:revision>7</cp:revision>
  <dcterms:modified xsi:type="dcterms:W3CDTF">2023-06-30T21:50:42Z</dcterms:modified>
</cp:coreProperties>
</file>